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  <p:sldId id="257" r:id="rId3"/>
    <p:sldId id="265" r:id="rId4"/>
    <p:sldId id="266" r:id="rId5"/>
    <p:sldId id="267" r:id="rId6"/>
    <p:sldId id="268" r:id="rId7"/>
    <p:sldId id="272" r:id="rId8"/>
    <p:sldId id="274" r:id="rId9"/>
    <p:sldId id="275" r:id="rId10"/>
    <p:sldId id="276" r:id="rId11"/>
    <p:sldId id="277" r:id="rId12"/>
    <p:sldId id="269" r:id="rId13"/>
    <p:sldId id="270" r:id="rId14"/>
  </p:sldIdLst>
  <p:sldSz cx="12192000" cy="6858000"/>
  <p:notesSz cx="6858000" cy="9144000"/>
  <p:embeddedFontLst>
    <p:embeddedFont>
      <p:font typeface="Prompt" panose="00000500000000000000" pitchFamily="2" charset="-34"/>
      <p:regular r:id="rId15"/>
      <p:bold r:id="rId16"/>
      <p:italic r:id="rId17"/>
      <p:boldItalic r:id="rId1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C8"/>
    <a:srgbClr val="FFFF35"/>
    <a:srgbClr val="4BE890"/>
    <a:srgbClr val="067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073EFDE-5831-2262-6BC8-B9BEE3377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201CB9B-9D1A-1EB2-1548-5F950CAD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E7D1743-70AC-3458-1279-87465F14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3375-8872-4CCC-B635-19634C709F70}" type="datetimeFigureOut">
              <a:rPr lang="th-TH" smtClean="0"/>
              <a:t>14/05/69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477862F-C341-4DAC-81EB-343D7FDC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79B9A29-C995-10D5-C8A4-AE86D0C9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B572-2823-48A9-A13C-59DBF9BEA2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553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D76D8B0-FCF7-DFB9-3A31-3E8EB5B2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C57A977-A50B-B191-8478-9DB474965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811DD7F-E56C-2D9B-80EF-9675A01B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3375-8872-4CCC-B635-19634C709F70}" type="datetimeFigureOut">
              <a:rPr lang="th-TH" smtClean="0"/>
              <a:t>14/05/69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9C54E92-A9D2-0E9C-9DDB-94A54590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FFAFFEE-9E92-E1E2-E6C0-3B98B30B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B572-2823-48A9-A13C-59DBF9BEA2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024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BBC5995A-BAC9-1D32-6CED-12211B1C41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81413DA-2CD0-F862-58DE-31D1196B9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CFDE340-ACFC-697A-439F-183D5F81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3375-8872-4CCC-B635-19634C709F70}" type="datetimeFigureOut">
              <a:rPr lang="th-TH" smtClean="0"/>
              <a:t>14/05/69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549A55-6415-423C-6C2A-D02D924F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68C012E-3687-1738-7DB0-E647F984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B572-2823-48A9-A13C-59DBF9BEA2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396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F03A9FC-A5F5-4D41-939D-A5E8D11B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CD32C8F-60A0-2C6E-FC7C-7314539F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1521E33-60B2-0B69-F99B-55FC23CA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3375-8872-4CCC-B635-19634C709F70}" type="datetimeFigureOut">
              <a:rPr lang="th-TH" smtClean="0"/>
              <a:t>14/05/69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2E12E50-3137-7483-9ABA-6928C93C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7A1113-F782-8D2D-93A2-D936CEB5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B572-2823-48A9-A13C-59DBF9BEA2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165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D002A4-924F-66CC-034D-B713D214A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B7D7F01-F4D7-2ED9-A8D7-FB9881F5C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E2442ED-ECB0-EA99-6E28-FC31A5B5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3375-8872-4CCC-B635-19634C709F70}" type="datetimeFigureOut">
              <a:rPr lang="th-TH" smtClean="0"/>
              <a:t>14/05/69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9099525-4623-BCE7-444B-4EE7DCDB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78147E5-4D5F-1019-C763-83A4EE85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B572-2823-48A9-A13C-59DBF9BEA2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707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D1EAE1E-04BC-AB17-012F-6CDC342D1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D666AB9-9431-F337-823A-E2E6A1D09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490AC1E-9460-CB4B-E78A-0D03E7305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022D128-5A9D-B48B-F8B8-0B9D0932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3375-8872-4CCC-B635-19634C709F70}" type="datetimeFigureOut">
              <a:rPr lang="th-TH" smtClean="0"/>
              <a:t>14/05/69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DC49919-E6CD-788D-EEDD-A813854BB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22C2179-BE61-FEE5-9B48-3CE09184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B572-2823-48A9-A13C-59DBF9BEA2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477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4315770-70C9-9E2E-74B9-34539649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D307E04-A3C0-A7BB-B4FA-829400F3A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3BD1A7E-EF2F-0379-6367-5DD781687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64B5E15-5EFD-465B-D913-5D94AD497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BC22660-34C6-AABE-7DC4-A599EDB52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EAEB051-0F22-9282-BB78-7789E760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3375-8872-4CCC-B635-19634C709F70}" type="datetimeFigureOut">
              <a:rPr lang="th-TH" smtClean="0"/>
              <a:t>14/05/69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9730782-5E99-FED7-9BE9-70473EB88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4F4760F-99F5-F2E8-5DF3-C85CEC97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B572-2823-48A9-A13C-59DBF9BEA2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315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CC644A-54AE-8C1C-F4AC-6F35B385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076A3DD-7C6B-CF99-5304-1639BB4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3375-8872-4CCC-B635-19634C709F70}" type="datetimeFigureOut">
              <a:rPr lang="th-TH" smtClean="0"/>
              <a:t>14/05/69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9E46D300-7275-E1BE-B816-D091280B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9C7AA507-DE2E-A4AA-07EF-FAFAEA52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B572-2823-48A9-A13C-59DBF9BEA2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260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48D26B9-A72F-E9AF-D609-287DB12D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3375-8872-4CCC-B635-19634C709F70}" type="datetimeFigureOut">
              <a:rPr lang="th-TH" smtClean="0"/>
              <a:t>14/05/69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A8FED227-E321-9C8C-85F1-817E18C45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440794B-51A9-E8E3-817D-47530F93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B572-2823-48A9-A13C-59DBF9BEA2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608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979F29B-2764-8775-D50B-580C7F2A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359763B-E6F6-6003-C51E-53BCE32B1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5F89AA9-F269-9B6E-D460-2EF2CCDEE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3C5D466-59B6-8778-B32C-53AF84BC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3375-8872-4CCC-B635-19634C709F70}" type="datetimeFigureOut">
              <a:rPr lang="th-TH" smtClean="0"/>
              <a:t>14/05/69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ADE7C03-03AD-0D1A-AD7F-61BADAD3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AE1DBDE-3E1B-60BB-659E-CFD15CF5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B572-2823-48A9-A13C-59DBF9BEA2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17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887BF94-78C8-E1E6-89D8-F9BB9B93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45F1D9B0-755B-89CF-3C00-5486BD5BE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B0B1E6C-9C61-4517-646C-D63F9E77A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C751A70-3C33-97A0-83D9-C087BC714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3375-8872-4CCC-B635-19634C709F70}" type="datetimeFigureOut">
              <a:rPr lang="th-TH" smtClean="0"/>
              <a:t>14/05/69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401CF01-A2BF-1A77-BB90-77EC332C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A572001-7D7E-A68B-4028-7F5E0DAA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5B572-2823-48A9-A13C-59DBF9BEA2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776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E55CDED-E5C2-FE72-788A-BA45536C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5E99591-DCD3-BB67-DC1D-A891A70F0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8D2252F-D5B7-33AC-0150-637704BDD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93375-8872-4CCC-B635-19634C709F70}" type="datetimeFigureOut">
              <a:rPr lang="th-TH" smtClean="0"/>
              <a:t>14/05/69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3F0AB79-BE1F-59CF-B62A-DFAF7C5E6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FE3651F-0B2E-6700-5C8B-8362EE288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B572-2823-48A9-A13C-59DBF9BEA2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922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C5766-1F45-1F72-0B3A-10ABFDE1F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87891DA-0C9F-54C6-210C-B2382E7A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EE72B7-D6C4-C0C1-6143-8426BEE8E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886" y="1636036"/>
            <a:ext cx="7375484" cy="1978812"/>
          </a:xfrm>
        </p:spPr>
        <p:txBody>
          <a:bodyPr>
            <a:normAutofit/>
          </a:bodyPr>
          <a:lstStyle/>
          <a:p>
            <a:pPr algn="l"/>
            <a:r>
              <a:rPr lang="en-US" sz="44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Improving Manufacturing Efficiency with Robotics and Automation</a:t>
            </a:r>
            <a:endParaRPr lang="th-TH" sz="4400" dirty="0">
              <a:solidFill>
                <a:schemeClr val="bg1"/>
              </a:solidFill>
              <a:latin typeface="Times New Roman" panose="02020603050405020304" pitchFamily="18" charset="0"/>
              <a:cs typeface="Prompt" panose="00000500000000000000" pitchFamily="2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51D8DAA-F14F-E44D-6DA6-A5BAA193F65E}"/>
              </a:ext>
            </a:extLst>
          </p:cNvPr>
          <p:cNvSpPr/>
          <p:nvPr/>
        </p:nvSpPr>
        <p:spPr>
          <a:xfrm>
            <a:off x="767715" y="3707723"/>
            <a:ext cx="698944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7842C08B-BA1C-9F42-8B4E-039A44EB1949}"/>
              </a:ext>
            </a:extLst>
          </p:cNvPr>
          <p:cNvSpPr txBox="1">
            <a:spLocks/>
          </p:cNvSpPr>
          <p:nvPr/>
        </p:nvSpPr>
        <p:spPr>
          <a:xfrm>
            <a:off x="645886" y="4054421"/>
            <a:ext cx="1762034" cy="4219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:</a:t>
            </a:r>
            <a:endParaRPr lang="th-TH" sz="2400" dirty="0">
              <a:solidFill>
                <a:schemeClr val="bg1"/>
              </a:solidFill>
              <a:latin typeface="Times New Roman" panose="02020603050405020304" pitchFamily="18" charset="0"/>
              <a:cs typeface="Prompt" panose="000005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D99D966-CE7D-6441-5536-2D939296DA1E}"/>
              </a:ext>
            </a:extLst>
          </p:cNvPr>
          <p:cNvSpPr txBox="1"/>
          <p:nvPr/>
        </p:nvSpPr>
        <p:spPr>
          <a:xfrm>
            <a:off x="5951311" y="6345188"/>
            <a:ext cx="64216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GEOMATE 2026 | Bangkok, Thailand | 17–20 November 2026</a:t>
            </a:r>
          </a:p>
        </p:txBody>
      </p:sp>
      <p:sp>
        <p:nvSpPr>
          <p:cNvPr id="11" name="ชื่อเรื่อง 1">
            <a:extLst>
              <a:ext uri="{FF2B5EF4-FFF2-40B4-BE49-F238E27FC236}">
                <a16:creationId xmlns:a16="http://schemas.microsoft.com/office/drawing/2014/main" id="{6D108C84-3D2D-A8A5-1618-2DDED83BF33F}"/>
              </a:ext>
            </a:extLst>
          </p:cNvPr>
          <p:cNvSpPr txBox="1">
            <a:spLocks/>
          </p:cNvSpPr>
          <p:nvPr/>
        </p:nvSpPr>
        <p:spPr>
          <a:xfrm>
            <a:off x="645886" y="4597299"/>
            <a:ext cx="1762034" cy="4219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Affiliation :</a:t>
            </a:r>
            <a:endParaRPr lang="th-TH" sz="2400" dirty="0">
              <a:solidFill>
                <a:schemeClr val="bg1"/>
              </a:solidFill>
              <a:latin typeface="Times New Roman" panose="02020603050405020304" pitchFamily="18" charset="0"/>
              <a:cs typeface="Prompt" panose="00000500000000000000" pitchFamily="2" charset="-34"/>
            </a:endParaRPr>
          </a:p>
        </p:txBody>
      </p:sp>
      <p:sp>
        <p:nvSpPr>
          <p:cNvPr id="14" name="ชื่อเรื่อง 1">
            <a:extLst>
              <a:ext uri="{FF2B5EF4-FFF2-40B4-BE49-F238E27FC236}">
                <a16:creationId xmlns:a16="http://schemas.microsoft.com/office/drawing/2014/main" id="{11354FFF-1C44-7380-7B48-A1659CF36FFA}"/>
              </a:ext>
            </a:extLst>
          </p:cNvPr>
          <p:cNvSpPr txBox="1">
            <a:spLocks/>
          </p:cNvSpPr>
          <p:nvPr/>
        </p:nvSpPr>
        <p:spPr>
          <a:xfrm>
            <a:off x="645886" y="5120703"/>
            <a:ext cx="1762034" cy="4219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Paper ID : </a:t>
            </a:r>
            <a:endParaRPr lang="th-TH" sz="2400" dirty="0">
              <a:solidFill>
                <a:schemeClr val="bg1"/>
              </a:solidFill>
              <a:latin typeface="Times New Roman" panose="02020603050405020304" pitchFamily="18" charset="0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3771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0B57D-63FD-7A48-2CAF-ADF53CDA5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405805D-8660-BD96-3CD6-5C26DBE17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BD933D39-4561-5C58-2419-66AD2B8EE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896" y="933698"/>
            <a:ext cx="4379304" cy="64445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F113E98F-F185-CC38-67B9-0E46C8285FCA}"/>
              </a:ext>
            </a:extLst>
          </p:cNvPr>
          <p:cNvSpPr txBox="1"/>
          <p:nvPr/>
        </p:nvSpPr>
        <p:spPr>
          <a:xfrm>
            <a:off x="903896" y="1578153"/>
            <a:ext cx="9488334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authors would like to express their sincere appreciation to: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[Funding agency / university / research center]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[Collaborators / laboratory / technical staff]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GEOMATE 2026 Organizing Committee</a:t>
            </a:r>
          </a:p>
          <a:p>
            <a:pPr>
              <a:lnSpc>
                <a:spcPct val="150000"/>
              </a:lnSpc>
            </a:pPr>
            <a:endParaRPr lang="en-US" sz="200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93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0B22B-236E-D59F-64FE-DAFF8D85C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B9A2F62-A4A3-A6E2-9D13-2234AB596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D8FE6FCC-CF2B-6CAF-768C-5E252DBAE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896" y="933698"/>
            <a:ext cx="4379304" cy="64445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ICON</a:t>
            </a:r>
          </a:p>
        </p:txBody>
      </p:sp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id="{7612E556-6BF1-10F2-1D53-0645E15EEF8E}"/>
              </a:ext>
            </a:extLst>
          </p:cNvPr>
          <p:cNvGrpSpPr/>
          <p:nvPr/>
        </p:nvGrpSpPr>
        <p:grpSpPr>
          <a:xfrm>
            <a:off x="903896" y="2347833"/>
            <a:ext cx="4938486" cy="3294448"/>
            <a:chOff x="3674423" y="1293526"/>
            <a:chExt cx="4938486" cy="3294448"/>
          </a:xfrm>
          <a:solidFill>
            <a:srgbClr val="002060"/>
          </a:solidFill>
        </p:grpSpPr>
        <p:sp>
          <p:nvSpPr>
            <p:cNvPr id="2" name="Diamond 5">
              <a:extLst>
                <a:ext uri="{FF2B5EF4-FFF2-40B4-BE49-F238E27FC236}">
                  <a16:creationId xmlns:a16="http://schemas.microsoft.com/office/drawing/2014/main" id="{CC11A790-DC60-CAC1-A9D3-62F82FB8FAAA}"/>
                </a:ext>
              </a:extLst>
            </p:cNvPr>
            <p:cNvSpPr/>
            <p:nvPr/>
          </p:nvSpPr>
          <p:spPr>
            <a:xfrm>
              <a:off x="4870785" y="1339861"/>
              <a:ext cx="357266" cy="358322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Isosceles Triangle 51">
              <a:extLst>
                <a:ext uri="{FF2B5EF4-FFF2-40B4-BE49-F238E27FC236}">
                  <a16:creationId xmlns:a16="http://schemas.microsoft.com/office/drawing/2014/main" id="{657D8E3D-2CD0-A483-6674-8743BF0EC367}"/>
                </a:ext>
              </a:extLst>
            </p:cNvPr>
            <p:cNvSpPr/>
            <p:nvPr/>
          </p:nvSpPr>
          <p:spPr>
            <a:xfrm>
              <a:off x="4297988" y="1388030"/>
              <a:ext cx="357265" cy="261984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57">
              <a:extLst>
                <a:ext uri="{FF2B5EF4-FFF2-40B4-BE49-F238E27FC236}">
                  <a16:creationId xmlns:a16="http://schemas.microsoft.com/office/drawing/2014/main" id="{6AD92B45-4A0F-959A-7175-E64524339C0E}"/>
                </a:ext>
              </a:extLst>
            </p:cNvPr>
            <p:cNvSpPr/>
            <p:nvPr/>
          </p:nvSpPr>
          <p:spPr>
            <a:xfrm>
              <a:off x="4872210" y="3407764"/>
              <a:ext cx="213843" cy="483435"/>
            </a:xfrm>
            <a:custGeom>
              <a:avLst/>
              <a:gdLst>
                <a:gd name="connsiteX0" fmla="*/ 1148449 w 1346449"/>
                <a:gd name="connsiteY0" fmla="*/ 2457725 h 3249725"/>
                <a:gd name="connsiteX1" fmla="*/ 198001 w 1346449"/>
                <a:gd name="connsiteY1" fmla="*/ 2457725 h 3249725"/>
                <a:gd name="connsiteX2" fmla="*/ 1 w 1346449"/>
                <a:gd name="connsiteY2" fmla="*/ 3249725 h 3249725"/>
                <a:gd name="connsiteX3" fmla="*/ 1346449 w 1346449"/>
                <a:gd name="connsiteY3" fmla="*/ 3249725 h 3249725"/>
                <a:gd name="connsiteX4" fmla="*/ 1148449 w 1346449"/>
                <a:gd name="connsiteY4" fmla="*/ 2457725 h 3249725"/>
                <a:gd name="connsiteX5" fmla="*/ 755186 w 1346449"/>
                <a:gd name="connsiteY5" fmla="*/ 82950 h 3249725"/>
                <a:gd name="connsiteX6" fmla="*/ 734449 w 1346449"/>
                <a:gd name="connsiteY6" fmla="*/ 1314594 h 3249725"/>
                <a:gd name="connsiteX7" fmla="*/ 853246 w 1346449"/>
                <a:gd name="connsiteY7" fmla="*/ 1483214 h 3249725"/>
                <a:gd name="connsiteX8" fmla="*/ 673226 w 1346449"/>
                <a:gd name="connsiteY8" fmla="*/ 1663234 h 3249725"/>
                <a:gd name="connsiteX9" fmla="*/ 493206 w 1346449"/>
                <a:gd name="connsiteY9" fmla="*/ 1483214 h 3249725"/>
                <a:gd name="connsiteX10" fmla="*/ 612000 w 1346449"/>
                <a:gd name="connsiteY10" fmla="*/ 1314595 h 3249725"/>
                <a:gd name="connsiteX11" fmla="*/ 612000 w 1346449"/>
                <a:gd name="connsiteY11" fmla="*/ 0 h 3249725"/>
                <a:gd name="connsiteX12" fmla="*/ 2939 w 1346449"/>
                <a:gd name="connsiteY12" fmla="*/ 1574694 h 3249725"/>
                <a:gd name="connsiteX13" fmla="*/ 0 w 1346449"/>
                <a:gd name="connsiteY13" fmla="*/ 1574694 h 3249725"/>
                <a:gd name="connsiteX14" fmla="*/ 2009 w 1346449"/>
                <a:gd name="connsiteY14" fmla="*/ 1577097 h 3249725"/>
                <a:gd name="connsiteX15" fmla="*/ 0 w 1346449"/>
                <a:gd name="connsiteY15" fmla="*/ 1582292 h 3249725"/>
                <a:gd name="connsiteX16" fmla="*/ 6353 w 1346449"/>
                <a:gd name="connsiteY16" fmla="*/ 1582292 h 3249725"/>
                <a:gd name="connsiteX17" fmla="*/ 273414 w 1346449"/>
                <a:gd name="connsiteY17" fmla="*/ 2376121 h 3249725"/>
                <a:gd name="connsiteX18" fmla="*/ 1091887 w 1346449"/>
                <a:gd name="connsiteY18" fmla="*/ 2366694 h 3249725"/>
                <a:gd name="connsiteX19" fmla="*/ 1340768 w 1346449"/>
                <a:gd name="connsiteY19" fmla="*/ 1582292 h 3249725"/>
                <a:gd name="connsiteX20" fmla="*/ 1346449 w 1346449"/>
                <a:gd name="connsiteY20" fmla="*/ 1582292 h 3249725"/>
                <a:gd name="connsiteX21" fmla="*/ 1344512 w 1346449"/>
                <a:gd name="connsiteY21" fmla="*/ 1577284 h 3249725"/>
                <a:gd name="connsiteX22" fmla="*/ 1346448 w 1346449"/>
                <a:gd name="connsiteY22" fmla="*/ 1574694 h 3249725"/>
                <a:gd name="connsiteX23" fmla="*/ 1343510 w 1346449"/>
                <a:gd name="connsiteY23" fmla="*/ 1574694 h 3249725"/>
                <a:gd name="connsiteX24" fmla="*/ 755186 w 1346449"/>
                <a:gd name="connsiteY24" fmla="*/ 82950 h 3249725"/>
                <a:gd name="connsiteX0" fmla="*/ 1148449 w 1346449"/>
                <a:gd name="connsiteY0" fmla="*/ 2374775 h 3166775"/>
                <a:gd name="connsiteX1" fmla="*/ 198001 w 1346449"/>
                <a:gd name="connsiteY1" fmla="*/ 2374775 h 3166775"/>
                <a:gd name="connsiteX2" fmla="*/ 1 w 1346449"/>
                <a:gd name="connsiteY2" fmla="*/ 3166775 h 3166775"/>
                <a:gd name="connsiteX3" fmla="*/ 1346449 w 1346449"/>
                <a:gd name="connsiteY3" fmla="*/ 3166775 h 3166775"/>
                <a:gd name="connsiteX4" fmla="*/ 1148449 w 1346449"/>
                <a:gd name="connsiteY4" fmla="*/ 2374775 h 3166775"/>
                <a:gd name="connsiteX5" fmla="*/ 755186 w 1346449"/>
                <a:gd name="connsiteY5" fmla="*/ 0 h 3166775"/>
                <a:gd name="connsiteX6" fmla="*/ 734449 w 1346449"/>
                <a:gd name="connsiteY6" fmla="*/ 1231644 h 3166775"/>
                <a:gd name="connsiteX7" fmla="*/ 853246 w 1346449"/>
                <a:gd name="connsiteY7" fmla="*/ 1400264 h 3166775"/>
                <a:gd name="connsiteX8" fmla="*/ 673226 w 1346449"/>
                <a:gd name="connsiteY8" fmla="*/ 1580284 h 3166775"/>
                <a:gd name="connsiteX9" fmla="*/ 493206 w 1346449"/>
                <a:gd name="connsiteY9" fmla="*/ 1400264 h 3166775"/>
                <a:gd name="connsiteX10" fmla="*/ 612000 w 1346449"/>
                <a:gd name="connsiteY10" fmla="*/ 1231645 h 3166775"/>
                <a:gd name="connsiteX11" fmla="*/ 591263 w 1346449"/>
                <a:gd name="connsiteY11" fmla="*/ 10368 h 3166775"/>
                <a:gd name="connsiteX12" fmla="*/ 2939 w 1346449"/>
                <a:gd name="connsiteY12" fmla="*/ 1491744 h 3166775"/>
                <a:gd name="connsiteX13" fmla="*/ 0 w 1346449"/>
                <a:gd name="connsiteY13" fmla="*/ 1491744 h 3166775"/>
                <a:gd name="connsiteX14" fmla="*/ 2009 w 1346449"/>
                <a:gd name="connsiteY14" fmla="*/ 1494147 h 3166775"/>
                <a:gd name="connsiteX15" fmla="*/ 0 w 1346449"/>
                <a:gd name="connsiteY15" fmla="*/ 1499342 h 3166775"/>
                <a:gd name="connsiteX16" fmla="*/ 6353 w 1346449"/>
                <a:gd name="connsiteY16" fmla="*/ 1499342 h 3166775"/>
                <a:gd name="connsiteX17" fmla="*/ 273414 w 1346449"/>
                <a:gd name="connsiteY17" fmla="*/ 2293171 h 3166775"/>
                <a:gd name="connsiteX18" fmla="*/ 1091887 w 1346449"/>
                <a:gd name="connsiteY18" fmla="*/ 2283744 h 3166775"/>
                <a:gd name="connsiteX19" fmla="*/ 1340768 w 1346449"/>
                <a:gd name="connsiteY19" fmla="*/ 1499342 h 3166775"/>
                <a:gd name="connsiteX20" fmla="*/ 1346449 w 1346449"/>
                <a:gd name="connsiteY20" fmla="*/ 1499342 h 3166775"/>
                <a:gd name="connsiteX21" fmla="*/ 1344512 w 1346449"/>
                <a:gd name="connsiteY21" fmla="*/ 1494334 h 3166775"/>
                <a:gd name="connsiteX22" fmla="*/ 1346448 w 1346449"/>
                <a:gd name="connsiteY22" fmla="*/ 1491744 h 3166775"/>
                <a:gd name="connsiteX23" fmla="*/ 1343510 w 1346449"/>
                <a:gd name="connsiteY23" fmla="*/ 1491744 h 3166775"/>
                <a:gd name="connsiteX24" fmla="*/ 755186 w 1346449"/>
                <a:gd name="connsiteY24" fmla="*/ 0 h 31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46449" h="3166775">
                  <a:moveTo>
                    <a:pt x="1148449" y="2374775"/>
                  </a:moveTo>
                  <a:lnTo>
                    <a:pt x="198001" y="2374775"/>
                  </a:lnTo>
                  <a:lnTo>
                    <a:pt x="1" y="3166775"/>
                  </a:lnTo>
                  <a:lnTo>
                    <a:pt x="1346449" y="3166775"/>
                  </a:lnTo>
                  <a:lnTo>
                    <a:pt x="1148449" y="2374775"/>
                  </a:lnTo>
                  <a:close/>
                  <a:moveTo>
                    <a:pt x="755186" y="0"/>
                  </a:moveTo>
                  <a:cubicBezTo>
                    <a:pt x="755186" y="438198"/>
                    <a:pt x="734449" y="793446"/>
                    <a:pt x="734449" y="1231644"/>
                  </a:cubicBezTo>
                  <a:cubicBezTo>
                    <a:pt x="803843" y="1256124"/>
                    <a:pt x="853246" y="1322425"/>
                    <a:pt x="853246" y="1400264"/>
                  </a:cubicBezTo>
                  <a:cubicBezTo>
                    <a:pt x="853246" y="1499686"/>
                    <a:pt x="772648" y="1580284"/>
                    <a:pt x="673226" y="1580284"/>
                  </a:cubicBezTo>
                  <a:cubicBezTo>
                    <a:pt x="573804" y="1580284"/>
                    <a:pt x="493206" y="1499686"/>
                    <a:pt x="493206" y="1400264"/>
                  </a:cubicBezTo>
                  <a:cubicBezTo>
                    <a:pt x="493206" y="1322426"/>
                    <a:pt x="542608" y="1256126"/>
                    <a:pt x="612000" y="1231645"/>
                  </a:cubicBezTo>
                  <a:lnTo>
                    <a:pt x="591263" y="10368"/>
                  </a:lnTo>
                  <a:lnTo>
                    <a:pt x="2939" y="1491744"/>
                  </a:lnTo>
                  <a:lnTo>
                    <a:pt x="0" y="1491744"/>
                  </a:lnTo>
                  <a:lnTo>
                    <a:pt x="2009" y="1494147"/>
                  </a:lnTo>
                  <a:lnTo>
                    <a:pt x="0" y="1499342"/>
                  </a:lnTo>
                  <a:lnTo>
                    <a:pt x="6353" y="1499342"/>
                  </a:lnTo>
                  <a:cubicBezTo>
                    <a:pt x="274151" y="1797289"/>
                    <a:pt x="320153" y="2031319"/>
                    <a:pt x="273414" y="2293171"/>
                  </a:cubicBezTo>
                  <a:lnTo>
                    <a:pt x="1091887" y="2283744"/>
                  </a:lnTo>
                  <a:cubicBezTo>
                    <a:pt x="1035756" y="1984266"/>
                    <a:pt x="1081794" y="1833397"/>
                    <a:pt x="1340768" y="1499342"/>
                  </a:cubicBezTo>
                  <a:lnTo>
                    <a:pt x="1346449" y="1499342"/>
                  </a:lnTo>
                  <a:lnTo>
                    <a:pt x="1344512" y="1494334"/>
                  </a:lnTo>
                  <a:cubicBezTo>
                    <a:pt x="1345124" y="1493447"/>
                    <a:pt x="1345785" y="1492596"/>
                    <a:pt x="1346448" y="1491744"/>
                  </a:cubicBezTo>
                  <a:lnTo>
                    <a:pt x="1343510" y="1491744"/>
                  </a:lnTo>
                  <a:cubicBezTo>
                    <a:pt x="1140490" y="966846"/>
                    <a:pt x="958206" y="524898"/>
                    <a:pt x="7551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2649FCC8-C956-369C-2CE9-7C9A685EA36B}"/>
                </a:ext>
              </a:extLst>
            </p:cNvPr>
            <p:cNvSpPr/>
            <p:nvPr/>
          </p:nvSpPr>
          <p:spPr>
            <a:xfrm rot="18900000">
              <a:off x="7243003" y="2816601"/>
              <a:ext cx="154109" cy="343323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Parallelogram 15">
              <a:extLst>
                <a:ext uri="{FF2B5EF4-FFF2-40B4-BE49-F238E27FC236}">
                  <a16:creationId xmlns:a16="http://schemas.microsoft.com/office/drawing/2014/main" id="{20C36CA8-098E-B911-81E9-5EF2342C75E8}"/>
                </a:ext>
              </a:extLst>
            </p:cNvPr>
            <p:cNvSpPr/>
            <p:nvPr/>
          </p:nvSpPr>
          <p:spPr>
            <a:xfrm flipH="1">
              <a:off x="4293692" y="3490877"/>
              <a:ext cx="317209" cy="317209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D3EE72A8-617D-F483-6659-93F203AB741D}"/>
                </a:ext>
              </a:extLst>
            </p:cNvPr>
            <p:cNvSpPr/>
            <p:nvPr/>
          </p:nvSpPr>
          <p:spPr>
            <a:xfrm>
              <a:off x="5986218" y="2808370"/>
              <a:ext cx="314672" cy="309626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30">
              <a:extLst>
                <a:ext uri="{FF2B5EF4-FFF2-40B4-BE49-F238E27FC236}">
                  <a16:creationId xmlns:a16="http://schemas.microsoft.com/office/drawing/2014/main" id="{91153B50-C411-7780-09DF-E74310DF257A}"/>
                </a:ext>
              </a:extLst>
            </p:cNvPr>
            <p:cNvSpPr/>
            <p:nvPr/>
          </p:nvSpPr>
          <p:spPr>
            <a:xfrm>
              <a:off x="8252327" y="2779728"/>
              <a:ext cx="317209" cy="316282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CB4F71E-07EC-1D41-D085-C5E412B78C6B}"/>
                </a:ext>
              </a:extLst>
            </p:cNvPr>
            <p:cNvSpPr/>
            <p:nvPr/>
          </p:nvSpPr>
          <p:spPr>
            <a:xfrm>
              <a:off x="5443583" y="1358002"/>
              <a:ext cx="322040" cy="32204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DB1C0EFC-5510-7553-3B59-48A007890454}"/>
                </a:ext>
              </a:extLst>
            </p:cNvPr>
            <p:cNvSpPr/>
            <p:nvPr/>
          </p:nvSpPr>
          <p:spPr>
            <a:xfrm rot="5400000">
              <a:off x="5980941" y="1358002"/>
              <a:ext cx="322469" cy="322041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Pie 24">
              <a:extLst>
                <a:ext uri="{FF2B5EF4-FFF2-40B4-BE49-F238E27FC236}">
                  <a16:creationId xmlns:a16="http://schemas.microsoft.com/office/drawing/2014/main" id="{458D80B2-D95F-2567-0EF5-1730E82053C7}"/>
                </a:ext>
              </a:extLst>
            </p:cNvPr>
            <p:cNvSpPr/>
            <p:nvPr/>
          </p:nvSpPr>
          <p:spPr>
            <a:xfrm>
              <a:off x="5347362" y="3475221"/>
              <a:ext cx="350460" cy="348520"/>
            </a:xfrm>
            <a:custGeom>
              <a:avLst/>
              <a:gdLst/>
              <a:ahLst/>
              <a:cxnLst/>
              <a:rect l="l" t="t" r="r" b="b"/>
              <a:pathLst>
                <a:path w="3228711" h="3210836">
                  <a:moveTo>
                    <a:pt x="351626" y="695968"/>
                  </a:moveTo>
                  <a:lnTo>
                    <a:pt x="1548007" y="1678300"/>
                  </a:lnTo>
                  <a:lnTo>
                    <a:pt x="236194" y="2500159"/>
                  </a:lnTo>
                  <a:cubicBezTo>
                    <a:pt x="-116985" y="1936431"/>
                    <a:pt x="-70514" y="1210092"/>
                    <a:pt x="351626" y="695968"/>
                  </a:cubicBezTo>
                  <a:close/>
                  <a:moveTo>
                    <a:pt x="1957429" y="262366"/>
                  </a:moveTo>
                  <a:cubicBezTo>
                    <a:pt x="2634256" y="359480"/>
                    <a:pt x="3156733" y="907132"/>
                    <a:pt x="3221913" y="1587776"/>
                  </a:cubicBezTo>
                  <a:cubicBezTo>
                    <a:pt x="3287093" y="2268421"/>
                    <a:pt x="2878048" y="2905277"/>
                    <a:pt x="2231953" y="3129078"/>
                  </a:cubicBezTo>
                  <a:cubicBezTo>
                    <a:pt x="1585858" y="3352879"/>
                    <a:pt x="870522" y="3105497"/>
                    <a:pt x="500715" y="2530372"/>
                  </a:cubicBezTo>
                  <a:lnTo>
                    <a:pt x="1746987" y="1729019"/>
                  </a:lnTo>
                  <a:close/>
                  <a:moveTo>
                    <a:pt x="1604447" y="200"/>
                  </a:moveTo>
                  <a:cubicBezTo>
                    <a:pt x="1665125" y="-778"/>
                    <a:pt x="1726175" y="1809"/>
                    <a:pt x="1787307" y="8072"/>
                  </a:cubicBezTo>
                  <a:lnTo>
                    <a:pt x="1629532" y="1548011"/>
                  </a:lnTo>
                  <a:lnTo>
                    <a:pt x="483856" y="506987"/>
                  </a:lnTo>
                  <a:cubicBezTo>
                    <a:pt x="773141" y="188622"/>
                    <a:pt x="1179697" y="7051"/>
                    <a:pt x="1604447" y="2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Parallelogram 30">
              <a:extLst>
                <a:ext uri="{FF2B5EF4-FFF2-40B4-BE49-F238E27FC236}">
                  <a16:creationId xmlns:a16="http://schemas.microsoft.com/office/drawing/2014/main" id="{7C5E53C1-7D2F-7279-E9FA-EC9A603F2AD8}"/>
                </a:ext>
              </a:extLst>
            </p:cNvPr>
            <p:cNvSpPr/>
            <p:nvPr/>
          </p:nvSpPr>
          <p:spPr>
            <a:xfrm flipH="1">
              <a:off x="8235089" y="2047097"/>
              <a:ext cx="351685" cy="352555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Block Arc 14">
              <a:extLst>
                <a:ext uri="{FF2B5EF4-FFF2-40B4-BE49-F238E27FC236}">
                  <a16:creationId xmlns:a16="http://schemas.microsoft.com/office/drawing/2014/main" id="{75333027-3D75-9CE2-666E-69C74A3B8BD2}"/>
                </a:ext>
              </a:extLst>
            </p:cNvPr>
            <p:cNvSpPr/>
            <p:nvPr/>
          </p:nvSpPr>
          <p:spPr>
            <a:xfrm rot="16200000">
              <a:off x="6518856" y="1325152"/>
              <a:ext cx="387486" cy="387741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41">
              <a:extLst>
                <a:ext uri="{FF2B5EF4-FFF2-40B4-BE49-F238E27FC236}">
                  <a16:creationId xmlns:a16="http://schemas.microsoft.com/office/drawing/2014/main" id="{8E5823EA-CC35-4A3D-F271-2BE2AAAD2359}"/>
                </a:ext>
              </a:extLst>
            </p:cNvPr>
            <p:cNvSpPr/>
            <p:nvPr/>
          </p:nvSpPr>
          <p:spPr>
            <a:xfrm>
              <a:off x="7122001" y="1293526"/>
              <a:ext cx="323224" cy="450993"/>
            </a:xfrm>
            <a:custGeom>
              <a:avLst/>
              <a:gdLst/>
              <a:ahLst/>
              <a:cxnLst/>
              <a:rect l="l" t="t" r="r" b="b"/>
              <a:pathLst>
                <a:path w="2512265" h="3505352">
                  <a:moveTo>
                    <a:pt x="1276582" y="2106401"/>
                  </a:moveTo>
                  <a:cubicBezTo>
                    <a:pt x="1154832" y="2195007"/>
                    <a:pt x="1018024" y="2262207"/>
                    <a:pt x="871321" y="2302645"/>
                  </a:cubicBezTo>
                  <a:cubicBezTo>
                    <a:pt x="1041049" y="2346709"/>
                    <a:pt x="1216984" y="2342691"/>
                    <a:pt x="1380867" y="2295542"/>
                  </a:cubicBezTo>
                  <a:cubicBezTo>
                    <a:pt x="1352791" y="2227964"/>
                    <a:pt x="1317377" y="2164934"/>
                    <a:pt x="1276582" y="2106401"/>
                  </a:cubicBezTo>
                  <a:close/>
                  <a:moveTo>
                    <a:pt x="931061" y="1768598"/>
                  </a:moveTo>
                  <a:lnTo>
                    <a:pt x="785084" y="2021438"/>
                  </a:lnTo>
                  <a:lnTo>
                    <a:pt x="684448" y="2196711"/>
                  </a:lnTo>
                  <a:cubicBezTo>
                    <a:pt x="868931" y="2169533"/>
                    <a:pt x="1041385" y="2098006"/>
                    <a:pt x="1189228" y="1991290"/>
                  </a:cubicBezTo>
                  <a:cubicBezTo>
                    <a:pt x="1113839" y="1904543"/>
                    <a:pt x="1026949" y="1829435"/>
                    <a:pt x="931061" y="1768598"/>
                  </a:cubicBezTo>
                  <a:close/>
                  <a:moveTo>
                    <a:pt x="1626242" y="1739577"/>
                  </a:moveTo>
                  <a:cubicBezTo>
                    <a:pt x="1556851" y="1850020"/>
                    <a:pt x="1471526" y="1947792"/>
                    <a:pt x="1374302" y="2030973"/>
                  </a:cubicBezTo>
                  <a:cubicBezTo>
                    <a:pt x="1422822" y="2099916"/>
                    <a:pt x="1464618" y="2174537"/>
                    <a:pt x="1497466" y="2254701"/>
                  </a:cubicBezTo>
                  <a:cubicBezTo>
                    <a:pt x="1664534" y="2184833"/>
                    <a:pt x="1813198" y="2068027"/>
                    <a:pt x="1922549" y="1910651"/>
                  </a:cubicBezTo>
                  <a:close/>
                  <a:moveTo>
                    <a:pt x="531158" y="1601275"/>
                  </a:moveTo>
                  <a:cubicBezTo>
                    <a:pt x="514831" y="1769123"/>
                    <a:pt x="535254" y="1939877"/>
                    <a:pt x="594029" y="2101141"/>
                  </a:cubicBezTo>
                  <a:lnTo>
                    <a:pt x="822377" y="1705631"/>
                  </a:lnTo>
                  <a:cubicBezTo>
                    <a:pt x="730789" y="1658398"/>
                    <a:pt x="632873" y="1623335"/>
                    <a:pt x="531158" y="1601275"/>
                  </a:cubicBezTo>
                  <a:close/>
                  <a:moveTo>
                    <a:pt x="270885" y="1572115"/>
                  </a:moveTo>
                  <a:cubicBezTo>
                    <a:pt x="231457" y="1572339"/>
                    <a:pt x="191799" y="1574812"/>
                    <a:pt x="152057" y="1579894"/>
                  </a:cubicBezTo>
                  <a:cubicBezTo>
                    <a:pt x="195418" y="1760005"/>
                    <a:pt x="289893" y="1927350"/>
                    <a:pt x="428945" y="2058945"/>
                  </a:cubicBezTo>
                  <a:cubicBezTo>
                    <a:pt x="384418" y="1901749"/>
                    <a:pt x="371313" y="1738504"/>
                    <a:pt x="388331" y="1577832"/>
                  </a:cubicBezTo>
                  <a:cubicBezTo>
                    <a:pt x="349511" y="1573916"/>
                    <a:pt x="310313" y="1571891"/>
                    <a:pt x="270885" y="1572115"/>
                  </a:cubicBezTo>
                  <a:close/>
                  <a:moveTo>
                    <a:pt x="1117422" y="1445810"/>
                  </a:moveTo>
                  <a:lnTo>
                    <a:pt x="992684" y="1661863"/>
                  </a:lnTo>
                  <a:cubicBezTo>
                    <a:pt x="1102065" y="1730612"/>
                    <a:pt x="1200940" y="1816138"/>
                    <a:pt x="1286200" y="1915345"/>
                  </a:cubicBezTo>
                  <a:cubicBezTo>
                    <a:pt x="1368713" y="1844119"/>
                    <a:pt x="1441290" y="1760865"/>
                    <a:pt x="1500981" y="1667258"/>
                  </a:cubicBezTo>
                  <a:close/>
                  <a:moveTo>
                    <a:pt x="2092402" y="1221082"/>
                  </a:moveTo>
                  <a:cubicBezTo>
                    <a:pt x="2001593" y="1234047"/>
                    <a:pt x="1911092" y="1235450"/>
                    <a:pt x="1822337" y="1227227"/>
                  </a:cubicBezTo>
                  <a:cubicBezTo>
                    <a:pt x="1800443" y="1366691"/>
                    <a:pt x="1756170" y="1503162"/>
                    <a:pt x="1688847" y="1630684"/>
                  </a:cubicBezTo>
                  <a:lnTo>
                    <a:pt x="1987299" y="1802996"/>
                  </a:lnTo>
                  <a:cubicBezTo>
                    <a:pt x="2084887" y="1618081"/>
                    <a:pt x="2117858" y="1415133"/>
                    <a:pt x="2092402" y="1221082"/>
                  </a:cubicBezTo>
                  <a:close/>
                  <a:moveTo>
                    <a:pt x="649579" y="1175701"/>
                  </a:moveTo>
                  <a:cubicBezTo>
                    <a:pt x="600911" y="1272240"/>
                    <a:pt x="566994" y="1374279"/>
                    <a:pt x="548013" y="1478728"/>
                  </a:cubicBezTo>
                  <a:cubicBezTo>
                    <a:pt x="665588" y="1503392"/>
                    <a:pt x="778659" y="1543786"/>
                    <a:pt x="883938" y="1599004"/>
                  </a:cubicBezTo>
                  <a:lnTo>
                    <a:pt x="1008644" y="1383007"/>
                  </a:lnTo>
                  <a:close/>
                  <a:moveTo>
                    <a:pt x="1325201" y="1085928"/>
                  </a:moveTo>
                  <a:lnTo>
                    <a:pt x="1180226" y="1337032"/>
                  </a:lnTo>
                  <a:lnTo>
                    <a:pt x="1563461" y="1558293"/>
                  </a:lnTo>
                  <a:cubicBezTo>
                    <a:pt x="1621429" y="1447029"/>
                    <a:pt x="1659763" y="1328223"/>
                    <a:pt x="1679185" y="1206861"/>
                  </a:cubicBezTo>
                  <a:cubicBezTo>
                    <a:pt x="1555153" y="1183834"/>
                    <a:pt x="1435895" y="1143161"/>
                    <a:pt x="1325201" y="1085928"/>
                  </a:cubicBezTo>
                  <a:close/>
                  <a:moveTo>
                    <a:pt x="216369" y="925587"/>
                  </a:moveTo>
                  <a:cubicBezTo>
                    <a:pt x="135862" y="1096620"/>
                    <a:pt x="108667" y="1281041"/>
                    <a:pt x="130011" y="1458436"/>
                  </a:cubicBezTo>
                  <a:cubicBezTo>
                    <a:pt x="222591" y="1446071"/>
                    <a:pt x="314795" y="1446181"/>
                    <a:pt x="405131" y="1455463"/>
                  </a:cubicBezTo>
                  <a:cubicBezTo>
                    <a:pt x="426945" y="1333935"/>
                    <a:pt x="466667" y="1215249"/>
                    <a:pt x="524206" y="1103317"/>
                  </a:cubicBezTo>
                  <a:close/>
                  <a:moveTo>
                    <a:pt x="943246" y="797103"/>
                  </a:moveTo>
                  <a:cubicBezTo>
                    <a:pt x="853400" y="873630"/>
                    <a:pt x="774733" y="963960"/>
                    <a:pt x="711316" y="1066306"/>
                  </a:cubicBezTo>
                  <a:lnTo>
                    <a:pt x="1071447" y="1274228"/>
                  </a:lnTo>
                  <a:lnTo>
                    <a:pt x="1215869" y="1024081"/>
                  </a:lnTo>
                  <a:cubicBezTo>
                    <a:pt x="1115458" y="961776"/>
                    <a:pt x="1023809" y="885272"/>
                    <a:pt x="943246" y="797103"/>
                  </a:cubicBezTo>
                  <a:close/>
                  <a:moveTo>
                    <a:pt x="1777831" y="614825"/>
                  </a:moveTo>
                  <a:cubicBezTo>
                    <a:pt x="1828108" y="774217"/>
                    <a:pt x="1847177" y="940426"/>
                    <a:pt x="1835302" y="1104709"/>
                  </a:cubicBezTo>
                  <a:cubicBezTo>
                    <a:pt x="1912529" y="1111680"/>
                    <a:pt x="1991200" y="1110618"/>
                    <a:pt x="2070135" y="1099634"/>
                  </a:cubicBezTo>
                  <a:cubicBezTo>
                    <a:pt x="2023430" y="916066"/>
                    <a:pt x="1923963" y="746103"/>
                    <a:pt x="1777831" y="614825"/>
                  </a:cubicBezTo>
                  <a:close/>
                  <a:moveTo>
                    <a:pt x="1613169" y="587153"/>
                  </a:moveTo>
                  <a:lnTo>
                    <a:pt x="1386789" y="979253"/>
                  </a:lnTo>
                  <a:cubicBezTo>
                    <a:pt x="1482593" y="1028182"/>
                    <a:pt x="1585369" y="1063521"/>
                    <a:pt x="1692132" y="1084514"/>
                  </a:cubicBezTo>
                  <a:cubicBezTo>
                    <a:pt x="1702376" y="916614"/>
                    <a:pt x="1676765" y="746730"/>
                    <a:pt x="1613169" y="587153"/>
                  </a:cubicBezTo>
                  <a:close/>
                  <a:moveTo>
                    <a:pt x="1500307" y="531421"/>
                  </a:moveTo>
                  <a:cubicBezTo>
                    <a:pt x="1333628" y="560682"/>
                    <a:pt x="1177718" y="626786"/>
                    <a:pt x="1041762" y="721997"/>
                  </a:cubicBezTo>
                  <a:cubicBezTo>
                    <a:pt x="1111912" y="797410"/>
                    <a:pt x="1191076" y="863204"/>
                    <a:pt x="1277416" y="917480"/>
                  </a:cubicBezTo>
                  <a:close/>
                  <a:moveTo>
                    <a:pt x="708730" y="442269"/>
                  </a:moveTo>
                  <a:cubicBezTo>
                    <a:pt x="536145" y="518354"/>
                    <a:pt x="384460" y="645249"/>
                    <a:pt x="277225" y="815684"/>
                  </a:cubicBezTo>
                  <a:lnTo>
                    <a:pt x="586010" y="993961"/>
                  </a:lnTo>
                  <a:cubicBezTo>
                    <a:pt x="658009" y="876621"/>
                    <a:pt x="747803" y="773217"/>
                    <a:pt x="850548" y="685844"/>
                  </a:cubicBezTo>
                  <a:cubicBezTo>
                    <a:pt x="795399" y="611028"/>
                    <a:pt x="747545" y="529652"/>
                    <a:pt x="708730" y="442269"/>
                  </a:cubicBezTo>
                  <a:close/>
                  <a:moveTo>
                    <a:pt x="1114411" y="355452"/>
                  </a:moveTo>
                  <a:cubicBezTo>
                    <a:pt x="1016499" y="355167"/>
                    <a:pt x="919324" y="369705"/>
                    <a:pt x="826255" y="398131"/>
                  </a:cubicBezTo>
                  <a:cubicBezTo>
                    <a:pt x="858722" y="474940"/>
                    <a:pt x="900618" y="545829"/>
                    <a:pt x="948599" y="611249"/>
                  </a:cubicBezTo>
                  <a:cubicBezTo>
                    <a:pt x="1085375" y="512974"/>
                    <a:pt x="1240825" y="441488"/>
                    <a:pt x="1406980" y="401715"/>
                  </a:cubicBezTo>
                  <a:cubicBezTo>
                    <a:pt x="1310969" y="370847"/>
                    <a:pt x="1212322" y="355738"/>
                    <a:pt x="1114411" y="355452"/>
                  </a:cubicBezTo>
                  <a:close/>
                  <a:moveTo>
                    <a:pt x="1776283" y="295101"/>
                  </a:moveTo>
                  <a:lnTo>
                    <a:pt x="1710896" y="408983"/>
                  </a:lnTo>
                  <a:cubicBezTo>
                    <a:pt x="2209777" y="726145"/>
                    <a:pt x="2373723" y="1383396"/>
                    <a:pt x="2075153" y="1900534"/>
                  </a:cubicBezTo>
                  <a:cubicBezTo>
                    <a:pt x="1777480" y="2416119"/>
                    <a:pt x="1129323" y="2603192"/>
                    <a:pt x="606057" y="2333243"/>
                  </a:cubicBezTo>
                  <a:lnTo>
                    <a:pt x="534769" y="2457402"/>
                  </a:lnTo>
                  <a:cubicBezTo>
                    <a:pt x="1115347" y="2755664"/>
                    <a:pt x="1834151" y="2554240"/>
                    <a:pt x="2173557" y="1987198"/>
                  </a:cubicBezTo>
                  <a:cubicBezTo>
                    <a:pt x="2520801" y="1407062"/>
                    <a:pt x="2343129" y="657734"/>
                    <a:pt x="1776283" y="295101"/>
                  </a:cubicBezTo>
                  <a:close/>
                  <a:moveTo>
                    <a:pt x="1831804" y="0"/>
                  </a:moveTo>
                  <a:cubicBezTo>
                    <a:pt x="1881515" y="0"/>
                    <a:pt x="1921814" y="40299"/>
                    <a:pt x="1921814" y="90010"/>
                  </a:cubicBezTo>
                  <a:cubicBezTo>
                    <a:pt x="1921814" y="123853"/>
                    <a:pt x="1903137" y="153333"/>
                    <a:pt x="1874873" y="167531"/>
                  </a:cubicBezTo>
                  <a:cubicBezTo>
                    <a:pt x="2505724" y="579432"/>
                    <a:pt x="2701456" y="1419035"/>
                    <a:pt x="2311836" y="2069966"/>
                  </a:cubicBezTo>
                  <a:cubicBezTo>
                    <a:pt x="2067801" y="2477672"/>
                    <a:pt x="1650037" y="2717958"/>
                    <a:pt x="1209422" y="2750781"/>
                  </a:cubicBezTo>
                  <a:lnTo>
                    <a:pt x="1209422" y="3191198"/>
                  </a:lnTo>
                  <a:cubicBezTo>
                    <a:pt x="1228953" y="3190691"/>
                    <a:pt x="1248332" y="3191937"/>
                    <a:pt x="1267595" y="3193449"/>
                  </a:cubicBezTo>
                  <a:cubicBezTo>
                    <a:pt x="1660899" y="3224325"/>
                    <a:pt x="1926978" y="3358049"/>
                    <a:pt x="1884661" y="3503570"/>
                  </a:cubicBezTo>
                  <a:lnTo>
                    <a:pt x="318693" y="3505352"/>
                  </a:lnTo>
                  <a:cubicBezTo>
                    <a:pt x="273700" y="3359367"/>
                    <a:pt x="539657" y="3224666"/>
                    <a:pt x="934393" y="3193515"/>
                  </a:cubicBezTo>
                  <a:lnTo>
                    <a:pt x="993398" y="3191208"/>
                  </a:lnTo>
                  <a:lnTo>
                    <a:pt x="993398" y="2750894"/>
                  </a:lnTo>
                  <a:cubicBezTo>
                    <a:pt x="812915" y="2737642"/>
                    <a:pt x="632784" y="2688481"/>
                    <a:pt x="463078" y="2601537"/>
                  </a:cubicBezTo>
                  <a:cubicBezTo>
                    <a:pt x="463677" y="2602537"/>
                    <a:pt x="463694" y="2603560"/>
                    <a:pt x="463694" y="2604587"/>
                  </a:cubicBezTo>
                  <a:cubicBezTo>
                    <a:pt x="463694" y="2654298"/>
                    <a:pt x="423395" y="2694597"/>
                    <a:pt x="373684" y="2694597"/>
                  </a:cubicBezTo>
                  <a:cubicBezTo>
                    <a:pt x="323973" y="2694597"/>
                    <a:pt x="283674" y="2654298"/>
                    <a:pt x="283674" y="2604587"/>
                  </a:cubicBezTo>
                  <a:cubicBezTo>
                    <a:pt x="283674" y="2554876"/>
                    <a:pt x="323973" y="2514577"/>
                    <a:pt x="373684" y="2514577"/>
                  </a:cubicBezTo>
                  <a:lnTo>
                    <a:pt x="377019" y="2515250"/>
                  </a:lnTo>
                  <a:lnTo>
                    <a:pt x="511820" y="2280472"/>
                  </a:lnTo>
                  <a:lnTo>
                    <a:pt x="495824" y="2271237"/>
                  </a:lnTo>
                  <a:lnTo>
                    <a:pt x="496783" y="2269575"/>
                  </a:lnTo>
                  <a:cubicBezTo>
                    <a:pt x="34226" y="1964050"/>
                    <a:pt x="-130424" y="1362029"/>
                    <a:pt x="110016" y="864184"/>
                  </a:cubicBezTo>
                  <a:lnTo>
                    <a:pt x="106296" y="862036"/>
                  </a:lnTo>
                  <a:lnTo>
                    <a:pt x="148828" y="788370"/>
                  </a:lnTo>
                  <a:lnTo>
                    <a:pt x="169099" y="753258"/>
                  </a:lnTo>
                  <a:lnTo>
                    <a:pt x="170873" y="754281"/>
                  </a:lnTo>
                  <a:cubicBezTo>
                    <a:pt x="475914" y="264737"/>
                    <a:pt x="1106018" y="92008"/>
                    <a:pt x="1617242" y="355196"/>
                  </a:cubicBezTo>
                  <a:lnTo>
                    <a:pt x="1748044" y="127384"/>
                  </a:lnTo>
                  <a:lnTo>
                    <a:pt x="1751959" y="129632"/>
                  </a:lnTo>
                  <a:cubicBezTo>
                    <a:pt x="1745165" y="117975"/>
                    <a:pt x="1741794" y="104386"/>
                    <a:pt x="1741794" y="90010"/>
                  </a:cubicBezTo>
                  <a:cubicBezTo>
                    <a:pt x="1741794" y="40299"/>
                    <a:pt x="1782093" y="0"/>
                    <a:pt x="18318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5290C5EC-E09A-A635-CE9F-91CF8E10B0A7}"/>
                </a:ext>
              </a:extLst>
            </p:cNvPr>
            <p:cNvSpPr/>
            <p:nvPr/>
          </p:nvSpPr>
          <p:spPr>
            <a:xfrm>
              <a:off x="5959131" y="3462912"/>
              <a:ext cx="263462" cy="373139"/>
            </a:xfrm>
            <a:custGeom>
              <a:avLst/>
              <a:gdLst/>
              <a:ahLst/>
              <a:cxnLst/>
              <a:rect l="l" t="t" r="r" b="b"/>
              <a:pathLst>
                <a:path w="2387678" h="3240000">
                  <a:moveTo>
                    <a:pt x="1645041" y="17032"/>
                  </a:moveTo>
                  <a:lnTo>
                    <a:pt x="2376264" y="17032"/>
                  </a:lnTo>
                  <a:lnTo>
                    <a:pt x="2376264" y="17033"/>
                  </a:lnTo>
                  <a:lnTo>
                    <a:pt x="1645042" y="17033"/>
                  </a:lnTo>
                  <a:close/>
                  <a:moveTo>
                    <a:pt x="0" y="17032"/>
                  </a:moveTo>
                  <a:lnTo>
                    <a:pt x="1379678" y="17032"/>
                  </a:lnTo>
                  <a:lnTo>
                    <a:pt x="1379678" y="996125"/>
                  </a:lnTo>
                  <a:lnTo>
                    <a:pt x="2376264" y="996125"/>
                  </a:lnTo>
                  <a:lnTo>
                    <a:pt x="2376264" y="3240000"/>
                  </a:lnTo>
                  <a:lnTo>
                    <a:pt x="0" y="3240000"/>
                  </a:lnTo>
                  <a:close/>
                  <a:moveTo>
                    <a:pt x="1498869" y="0"/>
                  </a:moveTo>
                  <a:lnTo>
                    <a:pt x="2387678" y="888809"/>
                  </a:lnTo>
                  <a:lnTo>
                    <a:pt x="1498869" y="8888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Oval 27">
              <a:extLst>
                <a:ext uri="{FF2B5EF4-FFF2-40B4-BE49-F238E27FC236}">
                  <a16:creationId xmlns:a16="http://schemas.microsoft.com/office/drawing/2014/main" id="{1C524AC7-CBB0-854C-BE43-B3B9179F9CA1}"/>
                </a:ext>
              </a:extLst>
            </p:cNvPr>
            <p:cNvSpPr/>
            <p:nvPr/>
          </p:nvSpPr>
          <p:spPr>
            <a:xfrm>
              <a:off x="3714219" y="4055836"/>
              <a:ext cx="279812" cy="532138"/>
            </a:xfrm>
            <a:custGeom>
              <a:avLst/>
              <a:gdLst/>
              <a:ahLst/>
              <a:cxnLst/>
              <a:rect l="l" t="t" r="r" b="b"/>
              <a:pathLst>
                <a:path w="1703664" h="3240001">
                  <a:moveTo>
                    <a:pt x="952533" y="2024463"/>
                  </a:moveTo>
                  <a:lnTo>
                    <a:pt x="856710" y="2024464"/>
                  </a:lnTo>
                  <a:lnTo>
                    <a:pt x="649879" y="2143878"/>
                  </a:lnTo>
                  <a:lnTo>
                    <a:pt x="728753" y="2280491"/>
                  </a:lnTo>
                  <a:lnTo>
                    <a:pt x="800462" y="2239090"/>
                  </a:lnTo>
                  <a:lnTo>
                    <a:pt x="800462" y="2476837"/>
                  </a:lnTo>
                  <a:lnTo>
                    <a:pt x="649878" y="2476837"/>
                  </a:lnTo>
                  <a:lnTo>
                    <a:pt x="649878" y="2634602"/>
                  </a:lnTo>
                  <a:lnTo>
                    <a:pt x="1067658" y="2634602"/>
                  </a:lnTo>
                  <a:lnTo>
                    <a:pt x="1067657" y="2476837"/>
                  </a:lnTo>
                  <a:lnTo>
                    <a:pt x="952532" y="2476837"/>
                  </a:lnTo>
                  <a:lnTo>
                    <a:pt x="952532" y="2151292"/>
                  </a:lnTo>
                  <a:lnTo>
                    <a:pt x="952534" y="2151291"/>
                  </a:lnTo>
                  <a:close/>
                  <a:moveTo>
                    <a:pt x="851832" y="1776101"/>
                  </a:moveTo>
                  <a:cubicBezTo>
                    <a:pt x="1189868" y="1776101"/>
                    <a:pt x="1463900" y="2050133"/>
                    <a:pt x="1463900" y="2388169"/>
                  </a:cubicBezTo>
                  <a:cubicBezTo>
                    <a:pt x="1463900" y="2726205"/>
                    <a:pt x="1189868" y="3000237"/>
                    <a:pt x="851832" y="3000237"/>
                  </a:cubicBezTo>
                  <a:cubicBezTo>
                    <a:pt x="513796" y="3000237"/>
                    <a:pt x="239764" y="2726205"/>
                    <a:pt x="239764" y="2388169"/>
                  </a:cubicBezTo>
                  <a:cubicBezTo>
                    <a:pt x="239764" y="2050133"/>
                    <a:pt x="513796" y="1776101"/>
                    <a:pt x="851832" y="1776101"/>
                  </a:cubicBezTo>
                  <a:close/>
                  <a:moveTo>
                    <a:pt x="851832" y="1689019"/>
                  </a:moveTo>
                  <a:cubicBezTo>
                    <a:pt x="465702" y="1689019"/>
                    <a:pt x="152682" y="2002039"/>
                    <a:pt x="152682" y="2388169"/>
                  </a:cubicBezTo>
                  <a:cubicBezTo>
                    <a:pt x="152682" y="2774299"/>
                    <a:pt x="465702" y="3087319"/>
                    <a:pt x="851832" y="3087319"/>
                  </a:cubicBezTo>
                  <a:cubicBezTo>
                    <a:pt x="1237962" y="3087319"/>
                    <a:pt x="1550982" y="2774299"/>
                    <a:pt x="1550982" y="2388169"/>
                  </a:cubicBezTo>
                  <a:cubicBezTo>
                    <a:pt x="1550982" y="2002039"/>
                    <a:pt x="1237962" y="1689019"/>
                    <a:pt x="851832" y="1689019"/>
                  </a:cubicBezTo>
                  <a:close/>
                  <a:moveTo>
                    <a:pt x="851832" y="1536337"/>
                  </a:moveTo>
                  <a:cubicBezTo>
                    <a:pt x="1322286" y="1536337"/>
                    <a:pt x="1703664" y="1917715"/>
                    <a:pt x="1703664" y="2388169"/>
                  </a:cubicBezTo>
                  <a:cubicBezTo>
                    <a:pt x="1703664" y="2858623"/>
                    <a:pt x="1322286" y="3240001"/>
                    <a:pt x="851832" y="3240001"/>
                  </a:cubicBezTo>
                  <a:cubicBezTo>
                    <a:pt x="381378" y="3240001"/>
                    <a:pt x="0" y="2858623"/>
                    <a:pt x="0" y="2388169"/>
                  </a:cubicBezTo>
                  <a:cubicBezTo>
                    <a:pt x="0" y="1917715"/>
                    <a:pt x="381378" y="1536337"/>
                    <a:pt x="851832" y="1536337"/>
                  </a:cubicBezTo>
                  <a:close/>
                  <a:moveTo>
                    <a:pt x="1173126" y="1"/>
                  </a:moveTo>
                  <a:lnTo>
                    <a:pt x="1383673" y="1"/>
                  </a:lnTo>
                  <a:lnTo>
                    <a:pt x="1383673" y="954514"/>
                  </a:lnTo>
                  <a:lnTo>
                    <a:pt x="1173126" y="1187717"/>
                  </a:lnTo>
                  <a:close/>
                  <a:moveTo>
                    <a:pt x="619488" y="0"/>
                  </a:moveTo>
                  <a:lnTo>
                    <a:pt x="1099698" y="0"/>
                  </a:lnTo>
                  <a:lnTo>
                    <a:pt x="1099698" y="1265464"/>
                  </a:lnTo>
                  <a:lnTo>
                    <a:pt x="859593" y="1532640"/>
                  </a:lnTo>
                  <a:lnTo>
                    <a:pt x="619488" y="1265464"/>
                  </a:lnTo>
                  <a:close/>
                  <a:moveTo>
                    <a:pt x="335512" y="0"/>
                  </a:moveTo>
                  <a:lnTo>
                    <a:pt x="546059" y="0"/>
                  </a:lnTo>
                  <a:lnTo>
                    <a:pt x="546059" y="1166181"/>
                  </a:lnTo>
                  <a:lnTo>
                    <a:pt x="335512" y="9274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Parallelogram 15">
              <a:extLst>
                <a:ext uri="{FF2B5EF4-FFF2-40B4-BE49-F238E27FC236}">
                  <a16:creationId xmlns:a16="http://schemas.microsoft.com/office/drawing/2014/main" id="{DE10A68D-C056-F4BF-FB2A-2E38A944340C}"/>
                </a:ext>
              </a:extLst>
            </p:cNvPr>
            <p:cNvSpPr/>
            <p:nvPr/>
          </p:nvSpPr>
          <p:spPr>
            <a:xfrm rot="16200000">
              <a:off x="6526713" y="2741871"/>
              <a:ext cx="408905" cy="442625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Round Same Side Corner Rectangle 21">
              <a:extLst>
                <a:ext uri="{FF2B5EF4-FFF2-40B4-BE49-F238E27FC236}">
                  <a16:creationId xmlns:a16="http://schemas.microsoft.com/office/drawing/2014/main" id="{2662AA92-7CBE-0FEE-889A-C9EE05F0C834}"/>
                </a:ext>
              </a:extLst>
            </p:cNvPr>
            <p:cNvSpPr/>
            <p:nvPr/>
          </p:nvSpPr>
          <p:spPr>
            <a:xfrm rot="10800000">
              <a:off x="7055425" y="2058137"/>
              <a:ext cx="264059" cy="298187"/>
            </a:xfrm>
            <a:custGeom>
              <a:avLst/>
              <a:gdLst/>
              <a:ahLst/>
              <a:cxnLst/>
              <a:rect l="l" t="t" r="r" b="b"/>
              <a:pathLst>
                <a:path w="2880320" h="3252576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Oval 26">
              <a:extLst>
                <a:ext uri="{FF2B5EF4-FFF2-40B4-BE49-F238E27FC236}">
                  <a16:creationId xmlns:a16="http://schemas.microsoft.com/office/drawing/2014/main" id="{60D7E9ED-2DDB-D309-6B45-78F080A979E2}"/>
                </a:ext>
              </a:extLst>
            </p:cNvPr>
            <p:cNvSpPr/>
            <p:nvPr/>
          </p:nvSpPr>
          <p:spPr>
            <a:xfrm>
              <a:off x="5454590" y="2770652"/>
              <a:ext cx="322665" cy="385063"/>
            </a:xfrm>
            <a:custGeom>
              <a:avLst/>
              <a:gdLst/>
              <a:ahLst/>
              <a:cxnLst/>
              <a:rect l="l" t="t" r="r" b="b"/>
              <a:pathLst>
                <a:path w="2543357" h="303519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718A9333-0559-75AD-4BF2-22BAED77C310}"/>
                </a:ext>
              </a:extLst>
            </p:cNvPr>
            <p:cNvSpPr/>
            <p:nvPr/>
          </p:nvSpPr>
          <p:spPr>
            <a:xfrm>
              <a:off x="3674423" y="1332150"/>
              <a:ext cx="408033" cy="373744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Rounded Rectangle 10">
              <a:extLst>
                <a:ext uri="{FF2B5EF4-FFF2-40B4-BE49-F238E27FC236}">
                  <a16:creationId xmlns:a16="http://schemas.microsoft.com/office/drawing/2014/main" id="{C2783691-DFA3-D6DD-C60A-7FB891716D29}"/>
                </a:ext>
              </a:extLst>
            </p:cNvPr>
            <p:cNvSpPr/>
            <p:nvPr/>
          </p:nvSpPr>
          <p:spPr>
            <a:xfrm>
              <a:off x="6524895" y="2039054"/>
              <a:ext cx="254160" cy="336352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ounded Rectangle 32">
              <a:extLst>
                <a:ext uri="{FF2B5EF4-FFF2-40B4-BE49-F238E27FC236}">
                  <a16:creationId xmlns:a16="http://schemas.microsoft.com/office/drawing/2014/main" id="{1FCC69AF-EBF3-236A-B7A6-36E557D56927}"/>
                </a:ext>
              </a:extLst>
            </p:cNvPr>
            <p:cNvSpPr/>
            <p:nvPr/>
          </p:nvSpPr>
          <p:spPr>
            <a:xfrm>
              <a:off x="7648558" y="2795360"/>
              <a:ext cx="335647" cy="33564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Trapezoid 13">
              <a:extLst>
                <a:ext uri="{FF2B5EF4-FFF2-40B4-BE49-F238E27FC236}">
                  <a16:creationId xmlns:a16="http://schemas.microsoft.com/office/drawing/2014/main" id="{2F4FBA2A-2668-DF3D-14D9-98727AA62A13}"/>
                </a:ext>
              </a:extLst>
            </p:cNvPr>
            <p:cNvSpPr/>
            <p:nvPr/>
          </p:nvSpPr>
          <p:spPr>
            <a:xfrm>
              <a:off x="4332749" y="2054252"/>
              <a:ext cx="361838" cy="305956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id="{11666419-E30C-DD9B-6BA6-FAF172994EC3}"/>
                </a:ext>
              </a:extLst>
            </p:cNvPr>
            <p:cNvSpPr/>
            <p:nvPr/>
          </p:nvSpPr>
          <p:spPr>
            <a:xfrm>
              <a:off x="6063254" y="2046918"/>
              <a:ext cx="185271" cy="320625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A61EE9F9-E0C6-042E-A8EB-A41110D1CC10}"/>
                </a:ext>
              </a:extLst>
            </p:cNvPr>
            <p:cNvSpPr/>
            <p:nvPr/>
          </p:nvSpPr>
          <p:spPr>
            <a:xfrm>
              <a:off x="4970957" y="2074010"/>
              <a:ext cx="335348" cy="266441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Rounded Rectangle 25">
              <a:extLst>
                <a:ext uri="{FF2B5EF4-FFF2-40B4-BE49-F238E27FC236}">
                  <a16:creationId xmlns:a16="http://schemas.microsoft.com/office/drawing/2014/main" id="{658D8C00-3269-9016-2D79-207C738B476B}"/>
                </a:ext>
              </a:extLst>
            </p:cNvPr>
            <p:cNvSpPr/>
            <p:nvPr/>
          </p:nvSpPr>
          <p:spPr>
            <a:xfrm>
              <a:off x="5582675" y="2063662"/>
              <a:ext cx="204209" cy="287136"/>
            </a:xfrm>
            <a:custGeom>
              <a:avLst/>
              <a:gdLst/>
              <a:ahLst/>
              <a:cxnLst/>
              <a:rect l="l" t="t" r="r" b="b"/>
              <a:pathLst>
                <a:path w="2304256" h="3240000">
                  <a:moveTo>
                    <a:pt x="954128" y="3024336"/>
                  </a:moveTo>
                  <a:cubicBezTo>
                    <a:pt x="924305" y="3024336"/>
                    <a:pt x="900128" y="3048513"/>
                    <a:pt x="900128" y="3078336"/>
                  </a:cubicBezTo>
                  <a:cubicBezTo>
                    <a:pt x="900128" y="3108159"/>
                    <a:pt x="924305" y="3132336"/>
                    <a:pt x="954128" y="3132336"/>
                  </a:cubicBezTo>
                  <a:lnTo>
                    <a:pt x="1350128" y="3132336"/>
                  </a:lnTo>
                  <a:cubicBezTo>
                    <a:pt x="1379951" y="3132336"/>
                    <a:pt x="1404128" y="3108159"/>
                    <a:pt x="1404128" y="3078336"/>
                  </a:cubicBezTo>
                  <a:cubicBezTo>
                    <a:pt x="1404128" y="3048513"/>
                    <a:pt x="1379951" y="3024336"/>
                    <a:pt x="1350128" y="3024336"/>
                  </a:cubicBezTo>
                  <a:close/>
                  <a:moveTo>
                    <a:pt x="131531" y="224650"/>
                  </a:moveTo>
                  <a:lnTo>
                    <a:pt x="131531" y="2888946"/>
                  </a:lnTo>
                  <a:lnTo>
                    <a:pt x="2172725" y="2888946"/>
                  </a:lnTo>
                  <a:lnTo>
                    <a:pt x="2172725" y="224650"/>
                  </a:lnTo>
                  <a:close/>
                  <a:moveTo>
                    <a:pt x="936128" y="73520"/>
                  </a:moveTo>
                  <a:cubicBezTo>
                    <a:pt x="916246" y="73520"/>
                    <a:pt x="900128" y="89638"/>
                    <a:pt x="900128" y="109520"/>
                  </a:cubicBezTo>
                  <a:cubicBezTo>
                    <a:pt x="900128" y="129402"/>
                    <a:pt x="916246" y="145520"/>
                    <a:pt x="936128" y="145520"/>
                  </a:cubicBezTo>
                  <a:lnTo>
                    <a:pt x="1368128" y="145520"/>
                  </a:lnTo>
                  <a:cubicBezTo>
                    <a:pt x="1388010" y="145520"/>
                    <a:pt x="1404128" y="129402"/>
                    <a:pt x="1404128" y="109520"/>
                  </a:cubicBezTo>
                  <a:cubicBezTo>
                    <a:pt x="1404128" y="89638"/>
                    <a:pt x="1388010" y="73520"/>
                    <a:pt x="1368128" y="73520"/>
                  </a:cubicBezTo>
                  <a:close/>
                  <a:moveTo>
                    <a:pt x="155330" y="0"/>
                  </a:moveTo>
                  <a:lnTo>
                    <a:pt x="2148926" y="0"/>
                  </a:lnTo>
                  <a:cubicBezTo>
                    <a:pt x="2234712" y="0"/>
                    <a:pt x="2304256" y="69544"/>
                    <a:pt x="2304256" y="155330"/>
                  </a:cubicBezTo>
                  <a:lnTo>
                    <a:pt x="2304256" y="3084670"/>
                  </a:lnTo>
                  <a:cubicBezTo>
                    <a:pt x="2304256" y="3170456"/>
                    <a:pt x="2234712" y="3240000"/>
                    <a:pt x="2148926" y="3240000"/>
                  </a:cubicBezTo>
                  <a:lnTo>
                    <a:pt x="155330" y="3240000"/>
                  </a:lnTo>
                  <a:cubicBezTo>
                    <a:pt x="69544" y="3240000"/>
                    <a:pt x="0" y="3170456"/>
                    <a:pt x="0" y="3084670"/>
                  </a:cubicBezTo>
                  <a:lnTo>
                    <a:pt x="0" y="155330"/>
                  </a:lnTo>
                  <a:cubicBezTo>
                    <a:pt x="0" y="69544"/>
                    <a:pt x="69544" y="0"/>
                    <a:pt x="1553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Chord 14">
              <a:extLst>
                <a:ext uri="{FF2B5EF4-FFF2-40B4-BE49-F238E27FC236}">
                  <a16:creationId xmlns:a16="http://schemas.microsoft.com/office/drawing/2014/main" id="{C9A545C8-3EC0-EC8E-1D35-18A2CA6239B9}"/>
                </a:ext>
              </a:extLst>
            </p:cNvPr>
            <p:cNvSpPr/>
            <p:nvPr/>
          </p:nvSpPr>
          <p:spPr>
            <a:xfrm>
              <a:off x="4739580" y="4101013"/>
              <a:ext cx="350089" cy="441784"/>
            </a:xfrm>
            <a:custGeom>
              <a:avLst/>
              <a:gdLst/>
              <a:ahLst/>
              <a:cxnLst/>
              <a:rect l="l" t="t" r="r" b="b"/>
              <a:pathLst>
                <a:path w="2120980" h="2676504">
                  <a:moveTo>
                    <a:pt x="824057" y="2198115"/>
                  </a:moveTo>
                  <a:lnTo>
                    <a:pt x="824057" y="2229022"/>
                  </a:lnTo>
                  <a:lnTo>
                    <a:pt x="751177" y="2229022"/>
                  </a:lnTo>
                  <a:lnTo>
                    <a:pt x="751177" y="2510330"/>
                  </a:lnTo>
                  <a:lnTo>
                    <a:pt x="824057" y="2510330"/>
                  </a:lnTo>
                  <a:lnTo>
                    <a:pt x="824057" y="2541237"/>
                  </a:lnTo>
                  <a:lnTo>
                    <a:pt x="1298129" y="2541237"/>
                  </a:lnTo>
                  <a:lnTo>
                    <a:pt x="1298129" y="2510330"/>
                  </a:lnTo>
                  <a:lnTo>
                    <a:pt x="1371008" y="2510330"/>
                  </a:lnTo>
                  <a:lnTo>
                    <a:pt x="1371008" y="2229022"/>
                  </a:lnTo>
                  <a:lnTo>
                    <a:pt x="1298129" y="2229022"/>
                  </a:lnTo>
                  <a:lnTo>
                    <a:pt x="1298129" y="2198115"/>
                  </a:lnTo>
                  <a:close/>
                  <a:moveTo>
                    <a:pt x="1933495" y="134375"/>
                  </a:moveTo>
                  <a:cubicBezTo>
                    <a:pt x="1872496" y="128267"/>
                    <a:pt x="1778964" y="206162"/>
                    <a:pt x="1655092" y="316398"/>
                  </a:cubicBezTo>
                  <a:lnTo>
                    <a:pt x="1655092" y="762581"/>
                  </a:lnTo>
                  <a:lnTo>
                    <a:pt x="1651862" y="762581"/>
                  </a:lnTo>
                  <a:cubicBezTo>
                    <a:pt x="1647824" y="843406"/>
                    <a:pt x="1633793" y="920606"/>
                    <a:pt x="1611266" y="992211"/>
                  </a:cubicBezTo>
                  <a:cubicBezTo>
                    <a:pt x="1739269" y="1047184"/>
                    <a:pt x="1828260" y="986425"/>
                    <a:pt x="1895778" y="900656"/>
                  </a:cubicBezTo>
                  <a:cubicBezTo>
                    <a:pt x="1964561" y="813279"/>
                    <a:pt x="2016746" y="624382"/>
                    <a:pt x="2016490" y="465292"/>
                  </a:cubicBezTo>
                  <a:cubicBezTo>
                    <a:pt x="2023696" y="232949"/>
                    <a:pt x="1995287" y="140561"/>
                    <a:pt x="1933495" y="134375"/>
                  </a:cubicBezTo>
                  <a:close/>
                  <a:moveTo>
                    <a:pt x="187485" y="134375"/>
                  </a:moveTo>
                  <a:cubicBezTo>
                    <a:pt x="125693" y="140561"/>
                    <a:pt x="97284" y="232949"/>
                    <a:pt x="104490" y="465292"/>
                  </a:cubicBezTo>
                  <a:cubicBezTo>
                    <a:pt x="104234" y="624382"/>
                    <a:pt x="156419" y="813279"/>
                    <a:pt x="225202" y="900656"/>
                  </a:cubicBezTo>
                  <a:cubicBezTo>
                    <a:pt x="292944" y="986710"/>
                    <a:pt x="382303" y="1047587"/>
                    <a:pt x="511026" y="991745"/>
                  </a:cubicBezTo>
                  <a:cubicBezTo>
                    <a:pt x="488627" y="920189"/>
                    <a:pt x="474740" y="843131"/>
                    <a:pt x="470841" y="762581"/>
                  </a:cubicBezTo>
                  <a:lnTo>
                    <a:pt x="467092" y="762581"/>
                  </a:lnTo>
                  <a:lnTo>
                    <a:pt x="467092" y="317447"/>
                  </a:lnTo>
                  <a:cubicBezTo>
                    <a:pt x="342616" y="206663"/>
                    <a:pt x="248680" y="128248"/>
                    <a:pt x="187485" y="134375"/>
                  </a:cubicBezTo>
                  <a:close/>
                  <a:moveTo>
                    <a:pt x="171293" y="338"/>
                  </a:moveTo>
                  <a:cubicBezTo>
                    <a:pt x="267101" y="7324"/>
                    <a:pt x="383647" y="121035"/>
                    <a:pt x="467092" y="183917"/>
                  </a:cubicBezTo>
                  <a:lnTo>
                    <a:pt x="467092" y="127304"/>
                  </a:lnTo>
                  <a:cubicBezTo>
                    <a:pt x="446033" y="120339"/>
                    <a:pt x="431092" y="100383"/>
                    <a:pt x="431092" y="76938"/>
                  </a:cubicBezTo>
                  <a:cubicBezTo>
                    <a:pt x="431092" y="47115"/>
                    <a:pt x="455269" y="22938"/>
                    <a:pt x="485092" y="22938"/>
                  </a:cubicBezTo>
                  <a:lnTo>
                    <a:pt x="1637092" y="22938"/>
                  </a:lnTo>
                  <a:cubicBezTo>
                    <a:pt x="1666915" y="22938"/>
                    <a:pt x="1691092" y="47115"/>
                    <a:pt x="1691092" y="76938"/>
                  </a:cubicBezTo>
                  <a:cubicBezTo>
                    <a:pt x="1691092" y="100383"/>
                    <a:pt x="1676151" y="120339"/>
                    <a:pt x="1655092" y="127304"/>
                  </a:cubicBezTo>
                  <a:lnTo>
                    <a:pt x="1655092" y="182958"/>
                  </a:lnTo>
                  <a:cubicBezTo>
                    <a:pt x="1738474" y="119924"/>
                    <a:pt x="1854348" y="7289"/>
                    <a:pt x="1949687" y="338"/>
                  </a:cubicBezTo>
                  <a:cubicBezTo>
                    <a:pt x="2046947" y="-6754"/>
                    <a:pt x="2122836" y="96139"/>
                    <a:pt x="2120946" y="473736"/>
                  </a:cubicBezTo>
                  <a:cubicBezTo>
                    <a:pt x="2117166" y="673942"/>
                    <a:pt x="2058714" y="872497"/>
                    <a:pt x="1966316" y="974360"/>
                  </a:cubicBezTo>
                  <a:cubicBezTo>
                    <a:pt x="1875288" y="1074712"/>
                    <a:pt x="1740706" y="1159472"/>
                    <a:pt x="1574365" y="1087619"/>
                  </a:cubicBezTo>
                  <a:cubicBezTo>
                    <a:pt x="1498402" y="1256706"/>
                    <a:pt x="1371540" y="1383225"/>
                    <a:pt x="1220432" y="1434843"/>
                  </a:cubicBezTo>
                  <a:lnTo>
                    <a:pt x="1220432" y="1524098"/>
                  </a:lnTo>
                  <a:cubicBezTo>
                    <a:pt x="1242816" y="1529237"/>
                    <a:pt x="1259092" y="1549488"/>
                    <a:pt x="1259092" y="1573540"/>
                  </a:cubicBezTo>
                  <a:lnTo>
                    <a:pt x="1259092" y="1782216"/>
                  </a:lnTo>
                  <a:cubicBezTo>
                    <a:pt x="1259092" y="1806269"/>
                    <a:pt x="1242816" y="1826519"/>
                    <a:pt x="1220432" y="1831659"/>
                  </a:cubicBezTo>
                  <a:lnTo>
                    <a:pt x="1220432" y="1899972"/>
                  </a:lnTo>
                  <a:cubicBezTo>
                    <a:pt x="1220432" y="1908643"/>
                    <a:pt x="1218317" y="1916820"/>
                    <a:pt x="1214011" y="1923722"/>
                  </a:cubicBezTo>
                  <a:cubicBezTo>
                    <a:pt x="1480406" y="1939701"/>
                    <a:pt x="1673079" y="1996147"/>
                    <a:pt x="1682229" y="2062848"/>
                  </a:cubicBezTo>
                  <a:lnTo>
                    <a:pt x="1925188" y="2062848"/>
                  </a:lnTo>
                  <a:lnTo>
                    <a:pt x="1925188" y="2676504"/>
                  </a:lnTo>
                  <a:lnTo>
                    <a:pt x="196996" y="2676504"/>
                  </a:lnTo>
                  <a:lnTo>
                    <a:pt x="196996" y="2062848"/>
                  </a:lnTo>
                  <a:lnTo>
                    <a:pt x="427501" y="2062848"/>
                  </a:lnTo>
                  <a:cubicBezTo>
                    <a:pt x="436455" y="1995236"/>
                    <a:pt x="634470" y="1937990"/>
                    <a:pt x="907722" y="1923052"/>
                  </a:cubicBezTo>
                  <a:cubicBezTo>
                    <a:pt x="903729" y="1916275"/>
                    <a:pt x="901752" y="1908354"/>
                    <a:pt x="901752" y="1899972"/>
                  </a:cubicBezTo>
                  <a:lnTo>
                    <a:pt x="901752" y="1831659"/>
                  </a:lnTo>
                  <a:cubicBezTo>
                    <a:pt x="879369" y="1826519"/>
                    <a:pt x="863092" y="1806269"/>
                    <a:pt x="863092" y="1782216"/>
                  </a:cubicBezTo>
                  <a:lnTo>
                    <a:pt x="863092" y="1573540"/>
                  </a:lnTo>
                  <a:cubicBezTo>
                    <a:pt x="863092" y="1549488"/>
                    <a:pt x="879369" y="1529237"/>
                    <a:pt x="901752" y="1524098"/>
                  </a:cubicBezTo>
                  <a:lnTo>
                    <a:pt x="901752" y="1435225"/>
                  </a:lnTo>
                  <a:cubicBezTo>
                    <a:pt x="750211" y="1383280"/>
                    <a:pt x="623484" y="1256276"/>
                    <a:pt x="547795" y="1087211"/>
                  </a:cubicBezTo>
                  <a:cubicBezTo>
                    <a:pt x="380891" y="1159861"/>
                    <a:pt x="245901" y="1074942"/>
                    <a:pt x="154664" y="974360"/>
                  </a:cubicBezTo>
                  <a:cubicBezTo>
                    <a:pt x="62266" y="872497"/>
                    <a:pt x="3814" y="673942"/>
                    <a:pt x="34" y="473736"/>
                  </a:cubicBezTo>
                  <a:cubicBezTo>
                    <a:pt x="-1856" y="96139"/>
                    <a:pt x="74033" y="-6754"/>
                    <a:pt x="171293" y="33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Rounded Rectangle 6">
              <a:extLst>
                <a:ext uri="{FF2B5EF4-FFF2-40B4-BE49-F238E27FC236}">
                  <a16:creationId xmlns:a16="http://schemas.microsoft.com/office/drawing/2014/main" id="{3266D750-AF83-79B1-8CC9-00A1B54603BC}"/>
                </a:ext>
              </a:extLst>
            </p:cNvPr>
            <p:cNvSpPr/>
            <p:nvPr/>
          </p:nvSpPr>
          <p:spPr>
            <a:xfrm>
              <a:off x="3709354" y="2008765"/>
              <a:ext cx="347025" cy="352816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Oval 66">
              <a:extLst>
                <a:ext uri="{FF2B5EF4-FFF2-40B4-BE49-F238E27FC236}">
                  <a16:creationId xmlns:a16="http://schemas.microsoft.com/office/drawing/2014/main" id="{8EC87A04-3F8C-0B93-ABD2-A07764416C53}"/>
                </a:ext>
              </a:extLst>
            </p:cNvPr>
            <p:cNvSpPr/>
            <p:nvPr/>
          </p:nvSpPr>
          <p:spPr>
            <a:xfrm rot="20700000">
              <a:off x="4888177" y="2802702"/>
              <a:ext cx="374702" cy="320962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Isosceles Triangle 13">
              <a:extLst>
                <a:ext uri="{FF2B5EF4-FFF2-40B4-BE49-F238E27FC236}">
                  <a16:creationId xmlns:a16="http://schemas.microsoft.com/office/drawing/2014/main" id="{20933100-FBCE-8B99-2302-80BAE9AFDA21}"/>
                </a:ext>
              </a:extLst>
            </p:cNvPr>
            <p:cNvSpPr/>
            <p:nvPr/>
          </p:nvSpPr>
          <p:spPr>
            <a:xfrm rot="10800000">
              <a:off x="4239875" y="4067280"/>
              <a:ext cx="257150" cy="509250"/>
            </a:xfrm>
            <a:custGeom>
              <a:avLst/>
              <a:gdLst/>
              <a:ahLst/>
              <a:cxnLst/>
              <a:rect l="l" t="t" r="r" b="b"/>
              <a:pathLst>
                <a:path w="1613569" h="3195455">
                  <a:moveTo>
                    <a:pt x="1348422" y="2012960"/>
                  </a:moveTo>
                  <a:lnTo>
                    <a:pt x="264249" y="2012960"/>
                  </a:lnTo>
                  <a:cubicBezTo>
                    <a:pt x="99656" y="1932015"/>
                    <a:pt x="172" y="1814225"/>
                    <a:pt x="0" y="1686651"/>
                  </a:cubicBezTo>
                  <a:lnTo>
                    <a:pt x="716785" y="1678553"/>
                  </a:lnTo>
                  <a:lnTo>
                    <a:pt x="716785" y="360000"/>
                  </a:lnTo>
                  <a:lnTo>
                    <a:pt x="716785" y="355479"/>
                  </a:lnTo>
                  <a:lnTo>
                    <a:pt x="717916" y="355479"/>
                  </a:lnTo>
                  <a:lnTo>
                    <a:pt x="806785" y="0"/>
                  </a:lnTo>
                  <a:lnTo>
                    <a:pt x="895655" y="355479"/>
                  </a:lnTo>
                  <a:lnTo>
                    <a:pt x="896785" y="355479"/>
                  </a:lnTo>
                  <a:lnTo>
                    <a:pt x="896785" y="360000"/>
                  </a:lnTo>
                  <a:lnTo>
                    <a:pt x="896785" y="1676520"/>
                  </a:lnTo>
                  <a:lnTo>
                    <a:pt x="1612906" y="1668429"/>
                  </a:lnTo>
                  <a:cubicBezTo>
                    <a:pt x="1622778" y="1802631"/>
                    <a:pt x="1521918" y="1928220"/>
                    <a:pt x="1348422" y="2012960"/>
                  </a:cubicBezTo>
                  <a:close/>
                  <a:moveTo>
                    <a:pt x="1175921" y="2908428"/>
                  </a:moveTo>
                  <a:lnTo>
                    <a:pt x="437641" y="2908428"/>
                  </a:lnTo>
                  <a:lnTo>
                    <a:pt x="250570" y="2083962"/>
                  </a:lnTo>
                  <a:lnTo>
                    <a:pt x="1362992" y="2083962"/>
                  </a:lnTo>
                  <a:close/>
                  <a:moveTo>
                    <a:pt x="1155969" y="3195455"/>
                  </a:moveTo>
                  <a:lnTo>
                    <a:pt x="457593" y="3195455"/>
                  </a:lnTo>
                  <a:cubicBezTo>
                    <a:pt x="397940" y="3195455"/>
                    <a:pt x="349581" y="3147096"/>
                    <a:pt x="349581" y="3087443"/>
                  </a:cubicBezTo>
                  <a:cubicBezTo>
                    <a:pt x="349581" y="3027790"/>
                    <a:pt x="397940" y="2979431"/>
                    <a:pt x="457593" y="2979431"/>
                  </a:cubicBezTo>
                  <a:lnTo>
                    <a:pt x="1155969" y="2979431"/>
                  </a:lnTo>
                  <a:cubicBezTo>
                    <a:pt x="1215622" y="2979431"/>
                    <a:pt x="1263981" y="3027790"/>
                    <a:pt x="1263981" y="3087443"/>
                  </a:cubicBezTo>
                  <a:cubicBezTo>
                    <a:pt x="1263981" y="3147096"/>
                    <a:pt x="1215622" y="3195455"/>
                    <a:pt x="1155969" y="31954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Smiley Face 14">
              <a:extLst>
                <a:ext uri="{FF2B5EF4-FFF2-40B4-BE49-F238E27FC236}">
                  <a16:creationId xmlns:a16="http://schemas.microsoft.com/office/drawing/2014/main" id="{FDCB5EBA-9709-E265-2EA4-B3EFEA1DB0BC}"/>
                </a:ext>
              </a:extLst>
            </p:cNvPr>
            <p:cNvSpPr/>
            <p:nvPr/>
          </p:nvSpPr>
          <p:spPr>
            <a:xfrm>
              <a:off x="5898553" y="4130712"/>
              <a:ext cx="382387" cy="38238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26698" y="2215122"/>
                  </a:moveTo>
                  <a:cubicBezTo>
                    <a:pt x="1959656" y="2378616"/>
                    <a:pt x="1801229" y="2486070"/>
                    <a:pt x="1624533" y="2487892"/>
                  </a:cubicBezTo>
                  <a:cubicBezTo>
                    <a:pt x="1447837" y="2489714"/>
                    <a:pt x="1287227" y="2385551"/>
                    <a:pt x="1216828" y="2223474"/>
                  </a:cubicBezTo>
                  <a:lnTo>
                    <a:pt x="1039110" y="2300667"/>
                  </a:lnTo>
                  <a:cubicBezTo>
                    <a:pt x="1140541" y="2534187"/>
                    <a:pt x="1371947" y="2684266"/>
                    <a:pt x="1626531" y="2681641"/>
                  </a:cubicBezTo>
                  <a:cubicBezTo>
                    <a:pt x="1881115" y="2679016"/>
                    <a:pt x="2109376" y="2524196"/>
                    <a:pt x="2205970" y="2288634"/>
                  </a:cubicBez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Smiley Face 12">
              <a:extLst>
                <a:ext uri="{FF2B5EF4-FFF2-40B4-BE49-F238E27FC236}">
                  <a16:creationId xmlns:a16="http://schemas.microsoft.com/office/drawing/2014/main" id="{4387F8D8-3DA1-1B38-6397-456152A382B9}"/>
                </a:ext>
              </a:extLst>
            </p:cNvPr>
            <p:cNvSpPr/>
            <p:nvPr/>
          </p:nvSpPr>
          <p:spPr>
            <a:xfrm>
              <a:off x="7635601" y="4130712"/>
              <a:ext cx="382387" cy="38238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613470" y="2077417"/>
                  </a:moveTo>
                  <a:cubicBezTo>
                    <a:pt x="1358886" y="2080042"/>
                    <a:pt x="1130625" y="2234862"/>
                    <a:pt x="1034031" y="2470424"/>
                  </a:cubicBezTo>
                  <a:lnTo>
                    <a:pt x="1213303" y="2543936"/>
                  </a:lnTo>
                  <a:cubicBezTo>
                    <a:pt x="1280345" y="2380442"/>
                    <a:pt x="1438772" y="2272988"/>
                    <a:pt x="1615468" y="2271166"/>
                  </a:cubicBezTo>
                  <a:cubicBezTo>
                    <a:pt x="1792164" y="2269344"/>
                    <a:pt x="1952774" y="2373507"/>
                    <a:pt x="2023173" y="2535584"/>
                  </a:cubicBezTo>
                  <a:lnTo>
                    <a:pt x="2200891" y="2458391"/>
                  </a:lnTo>
                  <a:cubicBezTo>
                    <a:pt x="2099460" y="2224871"/>
                    <a:pt x="1868054" y="2074792"/>
                    <a:pt x="1613470" y="2077417"/>
                  </a:cubicBez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9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8" y="276671"/>
                  </a:lnTo>
                  <a:lnTo>
                    <a:pt x="2650471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30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30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1" y="2870071"/>
                  </a:lnTo>
                  <a:lnTo>
                    <a:pt x="2525758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9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3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4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3" y="2802158"/>
                    <a:pt x="474487" y="2765513"/>
                  </a:cubicBezTo>
                  <a:cubicBezTo>
                    <a:pt x="437842" y="2728868"/>
                    <a:pt x="402944" y="2690475"/>
                    <a:pt x="369930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5" y="2438097"/>
                    <a:pt x="195526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5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5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6" y="847812"/>
                  </a:cubicBezTo>
                  <a:cubicBezTo>
                    <a:pt x="220465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30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3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4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Smiley Face 15">
              <a:extLst>
                <a:ext uri="{FF2B5EF4-FFF2-40B4-BE49-F238E27FC236}">
                  <a16:creationId xmlns:a16="http://schemas.microsoft.com/office/drawing/2014/main" id="{6DB8390A-B7C4-24AF-6D4A-78B7C2D07725}"/>
                </a:ext>
              </a:extLst>
            </p:cNvPr>
            <p:cNvSpPr/>
            <p:nvPr/>
          </p:nvSpPr>
          <p:spPr>
            <a:xfrm>
              <a:off x="6480365" y="4132809"/>
              <a:ext cx="378193" cy="37819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298433" y="2114441"/>
                  </a:moveTo>
                  <a:lnTo>
                    <a:pt x="1355104" y="2367205"/>
                  </a:lnTo>
                  <a:lnTo>
                    <a:pt x="1411009" y="2575845"/>
                  </a:lnTo>
                  <a:lnTo>
                    <a:pt x="2354338" y="2323081"/>
                  </a:lnTo>
                  <a:close/>
                  <a:moveTo>
                    <a:pt x="2165423" y="986226"/>
                  </a:moveTo>
                  <a:cubicBezTo>
                    <a:pt x="2072622" y="986226"/>
                    <a:pt x="1997392" y="1061456"/>
                    <a:pt x="1997392" y="1154257"/>
                  </a:cubicBezTo>
                  <a:cubicBezTo>
                    <a:pt x="1997392" y="1247058"/>
                    <a:pt x="2072622" y="1322288"/>
                    <a:pt x="2165423" y="1322288"/>
                  </a:cubicBezTo>
                  <a:cubicBezTo>
                    <a:pt x="2258224" y="1322288"/>
                    <a:pt x="2333454" y="1247058"/>
                    <a:pt x="2333454" y="1154257"/>
                  </a:cubicBezTo>
                  <a:cubicBezTo>
                    <a:pt x="2333454" y="1061456"/>
                    <a:pt x="2258224" y="986226"/>
                    <a:pt x="2165423" y="986226"/>
                  </a:cubicBezTo>
                  <a:close/>
                  <a:moveTo>
                    <a:pt x="1107401" y="986226"/>
                  </a:moveTo>
                  <a:cubicBezTo>
                    <a:pt x="1014600" y="986226"/>
                    <a:pt x="939370" y="1061456"/>
                    <a:pt x="939370" y="1154257"/>
                  </a:cubicBezTo>
                  <a:cubicBezTo>
                    <a:pt x="939370" y="1247058"/>
                    <a:pt x="1014600" y="1322288"/>
                    <a:pt x="1107401" y="1322288"/>
                  </a:cubicBezTo>
                  <a:cubicBezTo>
                    <a:pt x="1200202" y="1322288"/>
                    <a:pt x="1275432" y="1247058"/>
                    <a:pt x="1275432" y="1154257"/>
                  </a:cubicBezTo>
                  <a:cubicBezTo>
                    <a:pt x="1275432" y="1061456"/>
                    <a:pt x="1200202" y="986226"/>
                    <a:pt x="1107401" y="98622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Oval 37">
              <a:extLst>
                <a:ext uri="{FF2B5EF4-FFF2-40B4-BE49-F238E27FC236}">
                  <a16:creationId xmlns:a16="http://schemas.microsoft.com/office/drawing/2014/main" id="{C5BFD3F7-D4FF-5FF4-C53D-A3FDB191DB86}"/>
                </a:ext>
              </a:extLst>
            </p:cNvPr>
            <p:cNvSpPr/>
            <p:nvPr/>
          </p:nvSpPr>
          <p:spPr>
            <a:xfrm>
              <a:off x="8217414" y="4128388"/>
              <a:ext cx="387034" cy="3870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249999" y="2117384"/>
                  </a:moveTo>
                  <a:lnTo>
                    <a:pt x="990192" y="2131776"/>
                  </a:lnTo>
                  <a:cubicBezTo>
                    <a:pt x="998682" y="2476365"/>
                    <a:pt x="1282526" y="2750154"/>
                    <a:pt x="1627197" y="2746216"/>
                  </a:cubicBezTo>
                  <a:cubicBezTo>
                    <a:pt x="1971867" y="2742279"/>
                    <a:pt x="2249383" y="2462077"/>
                    <a:pt x="2249999" y="2117384"/>
                  </a:cubicBezTo>
                  <a:close/>
                  <a:moveTo>
                    <a:pt x="2505352" y="784338"/>
                  </a:moveTo>
                  <a:lnTo>
                    <a:pt x="1869332" y="1428843"/>
                  </a:lnTo>
                  <a:lnTo>
                    <a:pt x="2505352" y="1522122"/>
                  </a:lnTo>
                  <a:lnTo>
                    <a:pt x="2505352" y="1378597"/>
                  </a:lnTo>
                  <a:lnTo>
                    <a:pt x="2187887" y="1332038"/>
                  </a:lnTo>
                  <a:lnTo>
                    <a:pt x="2505352" y="1010338"/>
                  </a:lnTo>
                  <a:close/>
                  <a:moveTo>
                    <a:pt x="734649" y="784338"/>
                  </a:moveTo>
                  <a:lnTo>
                    <a:pt x="734649" y="1010338"/>
                  </a:lnTo>
                  <a:lnTo>
                    <a:pt x="1052115" y="1332038"/>
                  </a:lnTo>
                  <a:lnTo>
                    <a:pt x="734649" y="1378597"/>
                  </a:lnTo>
                  <a:lnTo>
                    <a:pt x="734649" y="1522122"/>
                  </a:lnTo>
                  <a:lnTo>
                    <a:pt x="1370670" y="1428843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Smiley Face 14">
              <a:extLst>
                <a:ext uri="{FF2B5EF4-FFF2-40B4-BE49-F238E27FC236}">
                  <a16:creationId xmlns:a16="http://schemas.microsoft.com/office/drawing/2014/main" id="{7FBCA343-F695-B60C-641A-F819F9A9C5D3}"/>
                </a:ext>
              </a:extLst>
            </p:cNvPr>
            <p:cNvSpPr/>
            <p:nvPr/>
          </p:nvSpPr>
          <p:spPr>
            <a:xfrm>
              <a:off x="7057983" y="4132809"/>
              <a:ext cx="378193" cy="37819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26698" y="2215122"/>
                  </a:moveTo>
                  <a:cubicBezTo>
                    <a:pt x="1959656" y="2378616"/>
                    <a:pt x="1801229" y="2486070"/>
                    <a:pt x="1624533" y="2487892"/>
                  </a:cubicBezTo>
                  <a:cubicBezTo>
                    <a:pt x="1447837" y="2489714"/>
                    <a:pt x="1287227" y="2385551"/>
                    <a:pt x="1216828" y="2223474"/>
                  </a:cubicBezTo>
                  <a:lnTo>
                    <a:pt x="1039110" y="2300667"/>
                  </a:lnTo>
                  <a:cubicBezTo>
                    <a:pt x="1140541" y="2534187"/>
                    <a:pt x="1371947" y="2684266"/>
                    <a:pt x="1626531" y="2681641"/>
                  </a:cubicBezTo>
                  <a:cubicBezTo>
                    <a:pt x="1881115" y="2679016"/>
                    <a:pt x="2109376" y="2524196"/>
                    <a:pt x="2205970" y="2288634"/>
                  </a:cubicBezTo>
                  <a:close/>
                  <a:moveTo>
                    <a:pt x="937973" y="986566"/>
                  </a:moveTo>
                  <a:cubicBezTo>
                    <a:pt x="850807" y="983371"/>
                    <a:pt x="762813" y="1002775"/>
                    <a:pt x="683096" y="1045110"/>
                  </a:cubicBezTo>
                  <a:cubicBezTo>
                    <a:pt x="523662" y="1129780"/>
                    <a:pt x="421680" y="1293248"/>
                    <a:pt x="415731" y="1473672"/>
                  </a:cubicBezTo>
                  <a:lnTo>
                    <a:pt x="615852" y="1480270"/>
                  </a:lnTo>
                  <a:cubicBezTo>
                    <a:pt x="619438" y="1371518"/>
                    <a:pt x="680908" y="1272986"/>
                    <a:pt x="777009" y="1221950"/>
                  </a:cubicBezTo>
                  <a:cubicBezTo>
                    <a:pt x="873110" y="1170914"/>
                    <a:pt x="989166" y="1175167"/>
                    <a:pt x="1081273" y="1233100"/>
                  </a:cubicBezTo>
                  <a:cubicBezTo>
                    <a:pt x="1173381" y="1291033"/>
                    <a:pt x="1227475" y="1393800"/>
                    <a:pt x="1223091" y="1502523"/>
                  </a:cubicBezTo>
                  <a:lnTo>
                    <a:pt x="1423160" y="1510590"/>
                  </a:lnTo>
                  <a:cubicBezTo>
                    <a:pt x="1430433" y="1330214"/>
                    <a:pt x="1340689" y="1159721"/>
                    <a:pt x="1187880" y="1063608"/>
                  </a:cubicBezTo>
                  <a:cubicBezTo>
                    <a:pt x="1111476" y="1015552"/>
                    <a:pt x="1025138" y="989760"/>
                    <a:pt x="937973" y="986566"/>
                  </a:cubicBezTo>
                  <a:close/>
                  <a:moveTo>
                    <a:pt x="2306124" y="986566"/>
                  </a:moveTo>
                  <a:cubicBezTo>
                    <a:pt x="2218958" y="983371"/>
                    <a:pt x="2130964" y="1002775"/>
                    <a:pt x="2051247" y="1045110"/>
                  </a:cubicBezTo>
                  <a:cubicBezTo>
                    <a:pt x="1891813" y="1129780"/>
                    <a:pt x="1789831" y="1293248"/>
                    <a:pt x="1783882" y="1473672"/>
                  </a:cubicBezTo>
                  <a:lnTo>
                    <a:pt x="1984003" y="1480270"/>
                  </a:lnTo>
                  <a:cubicBezTo>
                    <a:pt x="1987589" y="1371518"/>
                    <a:pt x="2049059" y="1272986"/>
                    <a:pt x="2145160" y="1221950"/>
                  </a:cubicBezTo>
                  <a:cubicBezTo>
                    <a:pt x="2241261" y="1170914"/>
                    <a:pt x="2357317" y="1175167"/>
                    <a:pt x="2449424" y="1233100"/>
                  </a:cubicBezTo>
                  <a:cubicBezTo>
                    <a:pt x="2541532" y="1291033"/>
                    <a:pt x="2595626" y="1393800"/>
                    <a:pt x="2591242" y="1502523"/>
                  </a:cubicBezTo>
                  <a:lnTo>
                    <a:pt x="2791311" y="1510590"/>
                  </a:lnTo>
                  <a:cubicBezTo>
                    <a:pt x="2798584" y="1330214"/>
                    <a:pt x="2708840" y="1159721"/>
                    <a:pt x="2556031" y="1063608"/>
                  </a:cubicBezTo>
                  <a:cubicBezTo>
                    <a:pt x="2479627" y="1015552"/>
                    <a:pt x="2393289" y="989760"/>
                    <a:pt x="2306124" y="986566"/>
                  </a:cubicBezTo>
                  <a:close/>
                  <a:moveTo>
                    <a:pt x="1620000" y="0"/>
                  </a:moveTo>
                  <a:lnTo>
                    <a:pt x="1785636" y="8364"/>
                  </a:lnTo>
                  <a:lnTo>
                    <a:pt x="1946487" y="32913"/>
                  </a:lnTo>
                  <a:lnTo>
                    <a:pt x="2101738" y="72832"/>
                  </a:lnTo>
                  <a:lnTo>
                    <a:pt x="2250577" y="127308"/>
                  </a:lnTo>
                  <a:lnTo>
                    <a:pt x="2392188" y="195525"/>
                  </a:lnTo>
                  <a:lnTo>
                    <a:pt x="2525757" y="276671"/>
                  </a:lnTo>
                  <a:lnTo>
                    <a:pt x="2650470" y="369929"/>
                  </a:lnTo>
                  <a:lnTo>
                    <a:pt x="2765513" y="474487"/>
                  </a:lnTo>
                  <a:lnTo>
                    <a:pt x="2870071" y="589530"/>
                  </a:lnTo>
                  <a:lnTo>
                    <a:pt x="2963329" y="714243"/>
                  </a:lnTo>
                  <a:lnTo>
                    <a:pt x="3044475" y="847812"/>
                  </a:lnTo>
                  <a:lnTo>
                    <a:pt x="3112693" y="989423"/>
                  </a:lnTo>
                  <a:lnTo>
                    <a:pt x="3167168" y="1138262"/>
                  </a:lnTo>
                  <a:lnTo>
                    <a:pt x="3207088" y="1293514"/>
                  </a:lnTo>
                  <a:lnTo>
                    <a:pt x="3231636" y="1454365"/>
                  </a:lnTo>
                  <a:lnTo>
                    <a:pt x="3240000" y="1620000"/>
                  </a:lnTo>
                  <a:lnTo>
                    <a:pt x="3231636" y="1785636"/>
                  </a:lnTo>
                  <a:lnTo>
                    <a:pt x="3207088" y="1946487"/>
                  </a:lnTo>
                  <a:lnTo>
                    <a:pt x="3167168" y="2101739"/>
                  </a:lnTo>
                  <a:lnTo>
                    <a:pt x="3112693" y="2250577"/>
                  </a:lnTo>
                  <a:lnTo>
                    <a:pt x="3044475" y="2392188"/>
                  </a:lnTo>
                  <a:lnTo>
                    <a:pt x="2963329" y="2525758"/>
                  </a:lnTo>
                  <a:lnTo>
                    <a:pt x="2870071" y="2650471"/>
                  </a:lnTo>
                  <a:lnTo>
                    <a:pt x="2765513" y="2765513"/>
                  </a:lnTo>
                  <a:lnTo>
                    <a:pt x="2650470" y="2870071"/>
                  </a:lnTo>
                  <a:lnTo>
                    <a:pt x="2525757" y="2963330"/>
                  </a:lnTo>
                  <a:lnTo>
                    <a:pt x="2392188" y="3044475"/>
                  </a:lnTo>
                  <a:lnTo>
                    <a:pt x="2250577" y="3112693"/>
                  </a:lnTo>
                  <a:lnTo>
                    <a:pt x="2101738" y="3167168"/>
                  </a:lnTo>
                  <a:lnTo>
                    <a:pt x="1946487" y="3207088"/>
                  </a:lnTo>
                  <a:lnTo>
                    <a:pt x="1785636" y="3231636"/>
                  </a:lnTo>
                  <a:cubicBezTo>
                    <a:pt x="1731176" y="3237167"/>
                    <a:pt x="1675919" y="3240000"/>
                    <a:pt x="1620000" y="3240000"/>
                  </a:cubicBezTo>
                  <a:cubicBezTo>
                    <a:pt x="1508162" y="3240000"/>
                    <a:pt x="1398972" y="3228667"/>
                    <a:pt x="1293514" y="3207088"/>
                  </a:cubicBezTo>
                  <a:cubicBezTo>
                    <a:pt x="1240785" y="3196298"/>
                    <a:pt x="1188989" y="3182946"/>
                    <a:pt x="1138262" y="3167168"/>
                  </a:cubicBezTo>
                  <a:cubicBezTo>
                    <a:pt x="1087535" y="3151390"/>
                    <a:pt x="1037877" y="3133187"/>
                    <a:pt x="989423" y="3112693"/>
                  </a:cubicBezTo>
                  <a:cubicBezTo>
                    <a:pt x="940970" y="3092198"/>
                    <a:pt x="893721" y="3069414"/>
                    <a:pt x="847812" y="3044475"/>
                  </a:cubicBezTo>
                  <a:cubicBezTo>
                    <a:pt x="801903" y="3019536"/>
                    <a:pt x="757335" y="2992442"/>
                    <a:pt x="714243" y="2963330"/>
                  </a:cubicBezTo>
                  <a:cubicBezTo>
                    <a:pt x="671151" y="2934217"/>
                    <a:pt x="629534" y="2903086"/>
                    <a:pt x="589530" y="2870071"/>
                  </a:cubicBezTo>
                  <a:cubicBezTo>
                    <a:pt x="549525" y="2837056"/>
                    <a:pt x="511132" y="2802158"/>
                    <a:pt x="474487" y="2765513"/>
                  </a:cubicBezTo>
                  <a:cubicBezTo>
                    <a:pt x="437842" y="2728868"/>
                    <a:pt x="402944" y="2690475"/>
                    <a:pt x="369929" y="2650471"/>
                  </a:cubicBezTo>
                  <a:cubicBezTo>
                    <a:pt x="336915" y="2610466"/>
                    <a:pt x="305783" y="2568850"/>
                    <a:pt x="276671" y="2525758"/>
                  </a:cubicBezTo>
                  <a:cubicBezTo>
                    <a:pt x="247558" y="2482665"/>
                    <a:pt x="220464" y="2438097"/>
                    <a:pt x="195525" y="2392188"/>
                  </a:cubicBezTo>
                  <a:cubicBezTo>
                    <a:pt x="170586" y="2346280"/>
                    <a:pt x="147802" y="2299031"/>
                    <a:pt x="127308" y="2250577"/>
                  </a:cubicBezTo>
                  <a:cubicBezTo>
                    <a:pt x="106814" y="2202124"/>
                    <a:pt x="88610" y="2152466"/>
                    <a:pt x="72832" y="2101739"/>
                  </a:cubicBezTo>
                  <a:cubicBezTo>
                    <a:pt x="57054" y="2051012"/>
                    <a:pt x="43703" y="1999216"/>
                    <a:pt x="32913" y="1946487"/>
                  </a:cubicBezTo>
                  <a:cubicBezTo>
                    <a:pt x="22123" y="1893758"/>
                    <a:pt x="13895" y="1840095"/>
                    <a:pt x="8364" y="1785636"/>
                  </a:cubicBezTo>
                  <a:cubicBezTo>
                    <a:pt x="2833" y="1731176"/>
                    <a:pt x="0" y="1675919"/>
                    <a:pt x="0" y="1620000"/>
                  </a:cubicBezTo>
                  <a:cubicBezTo>
                    <a:pt x="0" y="1508163"/>
                    <a:pt x="11333" y="1398972"/>
                    <a:pt x="32913" y="1293514"/>
                  </a:cubicBezTo>
                  <a:cubicBezTo>
                    <a:pt x="43703" y="1240785"/>
                    <a:pt x="57054" y="1188989"/>
                    <a:pt x="72832" y="1138262"/>
                  </a:cubicBezTo>
                  <a:cubicBezTo>
                    <a:pt x="88610" y="1087535"/>
                    <a:pt x="106814" y="1037877"/>
                    <a:pt x="127308" y="989423"/>
                  </a:cubicBezTo>
                  <a:cubicBezTo>
                    <a:pt x="147802" y="940970"/>
                    <a:pt x="170586" y="893721"/>
                    <a:pt x="195525" y="847812"/>
                  </a:cubicBezTo>
                  <a:cubicBezTo>
                    <a:pt x="220464" y="801904"/>
                    <a:pt x="247558" y="757335"/>
                    <a:pt x="276671" y="714243"/>
                  </a:cubicBezTo>
                  <a:cubicBezTo>
                    <a:pt x="305783" y="671151"/>
                    <a:pt x="336915" y="629534"/>
                    <a:pt x="369929" y="589530"/>
                  </a:cubicBezTo>
                  <a:cubicBezTo>
                    <a:pt x="402944" y="549525"/>
                    <a:pt x="437842" y="511133"/>
                    <a:pt x="474487" y="474487"/>
                  </a:cubicBezTo>
                  <a:cubicBezTo>
                    <a:pt x="511132" y="437842"/>
                    <a:pt x="549525" y="402944"/>
                    <a:pt x="589530" y="369929"/>
                  </a:cubicBezTo>
                  <a:cubicBezTo>
                    <a:pt x="629534" y="336915"/>
                    <a:pt x="671151" y="305783"/>
                    <a:pt x="714243" y="276671"/>
                  </a:cubicBezTo>
                  <a:cubicBezTo>
                    <a:pt x="757335" y="247558"/>
                    <a:pt x="801903" y="220465"/>
                    <a:pt x="847812" y="195525"/>
                  </a:cubicBezTo>
                  <a:cubicBezTo>
                    <a:pt x="893721" y="170586"/>
                    <a:pt x="940970" y="147802"/>
                    <a:pt x="989423" y="127308"/>
                  </a:cubicBezTo>
                  <a:cubicBezTo>
                    <a:pt x="1037877" y="106814"/>
                    <a:pt x="1087535" y="88610"/>
                    <a:pt x="1138262" y="72832"/>
                  </a:cubicBezTo>
                  <a:cubicBezTo>
                    <a:pt x="1188989" y="57054"/>
                    <a:pt x="1240785" y="43703"/>
                    <a:pt x="1293514" y="32913"/>
                  </a:cubicBezTo>
                  <a:cubicBezTo>
                    <a:pt x="1346243" y="22123"/>
                    <a:pt x="1399905" y="13895"/>
                    <a:pt x="1454365" y="8364"/>
                  </a:cubicBezTo>
                  <a:cubicBezTo>
                    <a:pt x="1508824" y="2833"/>
                    <a:pt x="1564081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id="{B5498209-F1F2-E295-EB85-3EAF026D29AB}"/>
                </a:ext>
              </a:extLst>
            </p:cNvPr>
            <p:cNvSpPr/>
            <p:nvPr/>
          </p:nvSpPr>
          <p:spPr>
            <a:xfrm rot="2700000">
              <a:off x="4333760" y="2724811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ectangle 9">
              <a:extLst>
                <a:ext uri="{FF2B5EF4-FFF2-40B4-BE49-F238E27FC236}">
                  <a16:creationId xmlns:a16="http://schemas.microsoft.com/office/drawing/2014/main" id="{BF420704-3B67-AA61-E45B-0AF46E6E5C68}"/>
                </a:ext>
              </a:extLst>
            </p:cNvPr>
            <p:cNvSpPr/>
            <p:nvPr/>
          </p:nvSpPr>
          <p:spPr>
            <a:xfrm>
              <a:off x="3702389" y="2741950"/>
              <a:ext cx="360125" cy="33710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Round Same Side Corner Rectangle 6">
              <a:extLst>
                <a:ext uri="{FF2B5EF4-FFF2-40B4-BE49-F238E27FC236}">
                  <a16:creationId xmlns:a16="http://schemas.microsoft.com/office/drawing/2014/main" id="{F856CFAB-4DE2-0E64-0D91-CD9655815B88}"/>
                </a:ext>
              </a:extLst>
            </p:cNvPr>
            <p:cNvSpPr/>
            <p:nvPr/>
          </p:nvSpPr>
          <p:spPr>
            <a:xfrm rot="2700000">
              <a:off x="5462844" y="4060819"/>
              <a:ext cx="130246" cy="522172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Frame 17">
              <a:extLst>
                <a:ext uri="{FF2B5EF4-FFF2-40B4-BE49-F238E27FC236}">
                  <a16:creationId xmlns:a16="http://schemas.microsoft.com/office/drawing/2014/main" id="{6D1D5BA8-671E-09C7-7C04-E813970D3EC1}"/>
                </a:ext>
              </a:extLst>
            </p:cNvPr>
            <p:cNvSpPr/>
            <p:nvPr/>
          </p:nvSpPr>
          <p:spPr>
            <a:xfrm>
              <a:off x="3685358" y="3471419"/>
              <a:ext cx="347025" cy="347025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5">
              <a:extLst>
                <a:ext uri="{FF2B5EF4-FFF2-40B4-BE49-F238E27FC236}">
                  <a16:creationId xmlns:a16="http://schemas.microsoft.com/office/drawing/2014/main" id="{DA124E7F-E463-77E8-9E1F-FB65CD91181C}"/>
                </a:ext>
              </a:extLst>
            </p:cNvPr>
            <p:cNvSpPr/>
            <p:nvPr/>
          </p:nvSpPr>
          <p:spPr>
            <a:xfrm flipH="1">
              <a:off x="7595854" y="2065085"/>
              <a:ext cx="344621" cy="284291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ardrop 1">
              <a:extLst>
                <a:ext uri="{FF2B5EF4-FFF2-40B4-BE49-F238E27FC236}">
                  <a16:creationId xmlns:a16="http://schemas.microsoft.com/office/drawing/2014/main" id="{950C9212-FF7F-8DB0-5DB2-B2E59AB1884C}"/>
                </a:ext>
              </a:extLst>
            </p:cNvPr>
            <p:cNvSpPr/>
            <p:nvPr/>
          </p:nvSpPr>
          <p:spPr>
            <a:xfrm rot="18805991">
              <a:off x="7612430" y="1372092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 130">
              <a:extLst>
                <a:ext uri="{FF2B5EF4-FFF2-40B4-BE49-F238E27FC236}">
                  <a16:creationId xmlns:a16="http://schemas.microsoft.com/office/drawing/2014/main" id="{D520C321-B5F3-C8A0-A724-023043325EC4}"/>
                </a:ext>
              </a:extLst>
            </p:cNvPr>
            <p:cNvSpPr/>
            <p:nvPr/>
          </p:nvSpPr>
          <p:spPr>
            <a:xfrm>
              <a:off x="8162947" y="1372137"/>
              <a:ext cx="371900" cy="373588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Right Triangle 17">
              <a:extLst>
                <a:ext uri="{FF2B5EF4-FFF2-40B4-BE49-F238E27FC236}">
                  <a16:creationId xmlns:a16="http://schemas.microsoft.com/office/drawing/2014/main" id="{285101DE-3E91-2D5F-E7FD-E2EE31112F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1217" y="3447251"/>
              <a:ext cx="326534" cy="388800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1999321" y="2603448"/>
                  </a:moveTo>
                  <a:lnTo>
                    <a:pt x="1999321" y="2772810"/>
                  </a:lnTo>
                  <a:lnTo>
                    <a:pt x="2528507" y="2772810"/>
                  </a:lnTo>
                  <a:lnTo>
                    <a:pt x="2528507" y="2603448"/>
                  </a:lnTo>
                  <a:close/>
                  <a:moveTo>
                    <a:pt x="2263914" y="2230929"/>
                  </a:moveTo>
                  <a:cubicBezTo>
                    <a:pt x="2516419" y="2230929"/>
                    <a:pt x="2721114" y="2435624"/>
                    <a:pt x="2721114" y="2688129"/>
                  </a:cubicBezTo>
                  <a:cubicBezTo>
                    <a:pt x="2721114" y="2940634"/>
                    <a:pt x="2516419" y="3145329"/>
                    <a:pt x="2263914" y="3145329"/>
                  </a:cubicBezTo>
                  <a:cubicBezTo>
                    <a:pt x="2011409" y="3145329"/>
                    <a:pt x="1806714" y="2940634"/>
                    <a:pt x="1806714" y="2688129"/>
                  </a:cubicBezTo>
                  <a:cubicBezTo>
                    <a:pt x="1806714" y="2435624"/>
                    <a:pt x="2011409" y="2230929"/>
                    <a:pt x="2263914" y="2230929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Right Triangle 17">
              <a:extLst>
                <a:ext uri="{FF2B5EF4-FFF2-40B4-BE49-F238E27FC236}">
                  <a16:creationId xmlns:a16="http://schemas.microsoft.com/office/drawing/2014/main" id="{E4754CAA-ED89-4202-FE6E-513245C2A2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3638" y="3447251"/>
              <a:ext cx="326534" cy="388800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179233" y="2431577"/>
                  </a:moveTo>
                  <a:lnTo>
                    <a:pt x="2179233" y="2611489"/>
                  </a:lnTo>
                  <a:lnTo>
                    <a:pt x="1999321" y="2611489"/>
                  </a:lnTo>
                  <a:lnTo>
                    <a:pt x="1999321" y="2780851"/>
                  </a:lnTo>
                  <a:lnTo>
                    <a:pt x="2179233" y="2780851"/>
                  </a:lnTo>
                  <a:lnTo>
                    <a:pt x="2179233" y="2960763"/>
                  </a:lnTo>
                  <a:lnTo>
                    <a:pt x="2348595" y="2960763"/>
                  </a:lnTo>
                  <a:lnTo>
                    <a:pt x="2348595" y="2780851"/>
                  </a:lnTo>
                  <a:lnTo>
                    <a:pt x="2528507" y="2780851"/>
                  </a:lnTo>
                  <a:lnTo>
                    <a:pt x="2528507" y="2611489"/>
                  </a:lnTo>
                  <a:lnTo>
                    <a:pt x="2348595" y="2611489"/>
                  </a:lnTo>
                  <a:lnTo>
                    <a:pt x="2348595" y="24315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Right Triangle 17">
              <a:extLst>
                <a:ext uri="{FF2B5EF4-FFF2-40B4-BE49-F238E27FC236}">
                  <a16:creationId xmlns:a16="http://schemas.microsoft.com/office/drawing/2014/main" id="{3C57AE3D-8FF0-F755-CC5C-683B7E673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88796" y="3447251"/>
              <a:ext cx="326534" cy="388800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136698" y="2449196"/>
                  </a:moveTo>
                  <a:lnTo>
                    <a:pt x="2016940" y="2568954"/>
                  </a:lnTo>
                  <a:lnTo>
                    <a:pt x="2144156" y="2696170"/>
                  </a:lnTo>
                  <a:lnTo>
                    <a:pt x="2016940" y="2823386"/>
                  </a:lnTo>
                  <a:lnTo>
                    <a:pt x="2136698" y="2943144"/>
                  </a:lnTo>
                  <a:lnTo>
                    <a:pt x="2263914" y="2815928"/>
                  </a:lnTo>
                  <a:lnTo>
                    <a:pt x="2391130" y="2943144"/>
                  </a:lnTo>
                  <a:lnTo>
                    <a:pt x="2510888" y="2823386"/>
                  </a:lnTo>
                  <a:lnTo>
                    <a:pt x="2383672" y="2696170"/>
                  </a:lnTo>
                  <a:lnTo>
                    <a:pt x="2510888" y="2568954"/>
                  </a:lnTo>
                  <a:lnTo>
                    <a:pt x="2391130" y="2449196"/>
                  </a:lnTo>
                  <a:lnTo>
                    <a:pt x="2263914" y="2576412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Oval 44">
              <a:extLst>
                <a:ext uri="{FF2B5EF4-FFF2-40B4-BE49-F238E27FC236}">
                  <a16:creationId xmlns:a16="http://schemas.microsoft.com/office/drawing/2014/main" id="{02A625E6-5005-E805-9FF3-72D280534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6375" y="3447251"/>
              <a:ext cx="326534" cy="388800"/>
            </a:xfrm>
            <a:custGeom>
              <a:avLst/>
              <a:gdLst/>
              <a:ahLst/>
              <a:cxnLst/>
              <a:rect l="l" t="t" r="r" b="b"/>
              <a:pathLst>
                <a:path w="2721114" h="3240000">
                  <a:moveTo>
                    <a:pt x="2519839" y="2469622"/>
                  </a:moveTo>
                  <a:lnTo>
                    <a:pt x="2201779" y="2787682"/>
                  </a:lnTo>
                  <a:lnTo>
                    <a:pt x="2003023" y="2588926"/>
                  </a:lnTo>
                  <a:lnTo>
                    <a:pt x="1901669" y="2690281"/>
                  </a:lnTo>
                  <a:lnTo>
                    <a:pt x="2203868" y="2992480"/>
                  </a:lnTo>
                  <a:lnTo>
                    <a:pt x="2305222" y="2891125"/>
                  </a:lnTo>
                  <a:lnTo>
                    <a:pt x="2303133" y="2889037"/>
                  </a:lnTo>
                  <a:lnTo>
                    <a:pt x="2621194" y="2570977"/>
                  </a:lnTo>
                  <a:close/>
                  <a:moveTo>
                    <a:pt x="2263914" y="2238970"/>
                  </a:moveTo>
                  <a:cubicBezTo>
                    <a:pt x="2516419" y="2238970"/>
                    <a:pt x="2721114" y="2443665"/>
                    <a:pt x="2721114" y="2696170"/>
                  </a:cubicBezTo>
                  <a:cubicBezTo>
                    <a:pt x="2721114" y="2948675"/>
                    <a:pt x="2516419" y="3153370"/>
                    <a:pt x="2263914" y="3153370"/>
                  </a:cubicBezTo>
                  <a:cubicBezTo>
                    <a:pt x="2011409" y="3153370"/>
                    <a:pt x="1806714" y="2948675"/>
                    <a:pt x="1806714" y="2696170"/>
                  </a:cubicBezTo>
                  <a:cubicBezTo>
                    <a:pt x="1806714" y="2443665"/>
                    <a:pt x="2011409" y="2238970"/>
                    <a:pt x="2263914" y="2238970"/>
                  </a:cubicBezTo>
                  <a:close/>
                  <a:moveTo>
                    <a:pt x="1576134" y="17032"/>
                  </a:moveTo>
                  <a:lnTo>
                    <a:pt x="2276728" y="17032"/>
                  </a:lnTo>
                  <a:lnTo>
                    <a:pt x="2276728" y="17033"/>
                  </a:lnTo>
                  <a:lnTo>
                    <a:pt x="1576135" y="17033"/>
                  </a:lnTo>
                  <a:close/>
                  <a:moveTo>
                    <a:pt x="0" y="17032"/>
                  </a:moveTo>
                  <a:lnTo>
                    <a:pt x="1321887" y="17032"/>
                  </a:lnTo>
                  <a:lnTo>
                    <a:pt x="1321887" y="996125"/>
                  </a:lnTo>
                  <a:lnTo>
                    <a:pt x="2276728" y="996125"/>
                  </a:lnTo>
                  <a:lnTo>
                    <a:pt x="2276728" y="2160187"/>
                  </a:lnTo>
                  <a:cubicBezTo>
                    <a:pt x="1979345" y="2161001"/>
                    <a:pt x="1738579" y="2402384"/>
                    <a:pt x="1738579" y="2700000"/>
                  </a:cubicBezTo>
                  <a:cubicBezTo>
                    <a:pt x="1738579" y="2997617"/>
                    <a:pt x="1979345" y="3238999"/>
                    <a:pt x="2276728" y="3239814"/>
                  </a:cubicBezTo>
                  <a:lnTo>
                    <a:pt x="2276728" y="3240000"/>
                  </a:lnTo>
                  <a:lnTo>
                    <a:pt x="0" y="3240000"/>
                  </a:lnTo>
                  <a:close/>
                  <a:moveTo>
                    <a:pt x="1436085" y="0"/>
                  </a:moveTo>
                  <a:lnTo>
                    <a:pt x="2287664" y="888809"/>
                  </a:lnTo>
                  <a:lnTo>
                    <a:pt x="1436085" y="8888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id="{DAE6A211-254F-9EA7-7CBA-1B41E369739F}"/>
              </a:ext>
            </a:extLst>
          </p:cNvPr>
          <p:cNvGrpSpPr/>
          <p:nvPr/>
        </p:nvGrpSpPr>
        <p:grpSpPr>
          <a:xfrm>
            <a:off x="6096000" y="2248957"/>
            <a:ext cx="5147962" cy="3357920"/>
            <a:chOff x="3527955" y="1209113"/>
            <a:chExt cx="5147962" cy="3357920"/>
          </a:xfrm>
          <a:solidFill>
            <a:srgbClr val="002060"/>
          </a:solidFill>
        </p:grpSpPr>
        <p:sp>
          <p:nvSpPr>
            <p:cNvPr id="51" name="Isosceles Triangle 68">
              <a:extLst>
                <a:ext uri="{FF2B5EF4-FFF2-40B4-BE49-F238E27FC236}">
                  <a16:creationId xmlns:a16="http://schemas.microsoft.com/office/drawing/2014/main" id="{C11F2024-1AC4-523E-D859-26E13198FD16}"/>
                </a:ext>
              </a:extLst>
            </p:cNvPr>
            <p:cNvSpPr/>
            <p:nvPr/>
          </p:nvSpPr>
          <p:spPr>
            <a:xfrm rot="10800000">
              <a:off x="6076603" y="3430121"/>
              <a:ext cx="154974" cy="482618"/>
            </a:xfrm>
            <a:custGeom>
              <a:avLst/>
              <a:gdLst/>
              <a:ahLst/>
              <a:cxnLst/>
              <a:rect l="l" t="t" r="r" b="b"/>
              <a:pathLst>
                <a:path w="1040400" h="3240000">
                  <a:moveTo>
                    <a:pt x="41345" y="940666"/>
                  </a:moveTo>
                  <a:lnTo>
                    <a:pt x="1242" y="653403"/>
                  </a:lnTo>
                  <a:lnTo>
                    <a:pt x="0" y="653403"/>
                  </a:lnTo>
                  <a:lnTo>
                    <a:pt x="1057" y="652077"/>
                  </a:lnTo>
                  <a:lnTo>
                    <a:pt x="447" y="647712"/>
                  </a:lnTo>
                  <a:lnTo>
                    <a:pt x="4531" y="647712"/>
                  </a:lnTo>
                  <a:lnTo>
                    <a:pt x="520200" y="0"/>
                  </a:lnTo>
                  <a:lnTo>
                    <a:pt x="659109" y="174478"/>
                  </a:lnTo>
                  <a:close/>
                  <a:moveTo>
                    <a:pt x="101622" y="1372451"/>
                  </a:moveTo>
                  <a:lnTo>
                    <a:pt x="61820" y="1087335"/>
                  </a:lnTo>
                  <a:lnTo>
                    <a:pt x="728036" y="261055"/>
                  </a:lnTo>
                  <a:lnTo>
                    <a:pt x="870500" y="439998"/>
                  </a:lnTo>
                  <a:lnTo>
                    <a:pt x="860164" y="431664"/>
                  </a:lnTo>
                  <a:close/>
                  <a:moveTo>
                    <a:pt x="161365" y="1800403"/>
                  </a:moveTo>
                  <a:lnTo>
                    <a:pt x="122098" y="1519120"/>
                  </a:lnTo>
                  <a:lnTo>
                    <a:pt x="930953" y="515931"/>
                  </a:lnTo>
                  <a:lnTo>
                    <a:pt x="1035869" y="647712"/>
                  </a:lnTo>
                  <a:lnTo>
                    <a:pt x="1039954" y="647712"/>
                  </a:lnTo>
                  <a:lnTo>
                    <a:pt x="1039345" y="652078"/>
                  </a:lnTo>
                  <a:lnTo>
                    <a:pt x="1040400" y="653403"/>
                  </a:lnTo>
                  <a:lnTo>
                    <a:pt x="1039160" y="653403"/>
                  </a:lnTo>
                  <a:lnTo>
                    <a:pt x="1029316" y="723920"/>
                  </a:lnTo>
                  <a:close/>
                  <a:moveTo>
                    <a:pt x="217894" y="2205330"/>
                  </a:moveTo>
                  <a:lnTo>
                    <a:pt x="181840" y="1947070"/>
                  </a:lnTo>
                  <a:lnTo>
                    <a:pt x="1000266" y="932012"/>
                  </a:lnTo>
                  <a:lnTo>
                    <a:pt x="949113" y="1298429"/>
                  </a:lnTo>
                  <a:close/>
                  <a:moveTo>
                    <a:pt x="330192" y="2564220"/>
                  </a:moveTo>
                  <a:lnTo>
                    <a:pt x="267995" y="2564220"/>
                  </a:lnTo>
                  <a:lnTo>
                    <a:pt x="237100" y="2342912"/>
                  </a:lnTo>
                  <a:lnTo>
                    <a:pt x="242309" y="2347112"/>
                  </a:lnTo>
                  <a:lnTo>
                    <a:pt x="920063" y="1506522"/>
                  </a:lnTo>
                  <a:lnTo>
                    <a:pt x="865005" y="1900914"/>
                  </a:lnTo>
                  <a:close/>
                  <a:moveTo>
                    <a:pt x="772406" y="2564220"/>
                  </a:moveTo>
                  <a:lnTo>
                    <a:pt x="468924" y="2564220"/>
                  </a:lnTo>
                  <a:lnTo>
                    <a:pt x="835955" y="2109008"/>
                  </a:lnTo>
                  <a:close/>
                  <a:moveTo>
                    <a:pt x="892044" y="3240000"/>
                  </a:moveTo>
                  <a:lnTo>
                    <a:pt x="148356" y="3240000"/>
                  </a:lnTo>
                  <a:lnTo>
                    <a:pt x="276144" y="2663936"/>
                  </a:lnTo>
                  <a:lnTo>
                    <a:pt x="764256" y="26639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2" name="Rectangle 9">
              <a:extLst>
                <a:ext uri="{FF2B5EF4-FFF2-40B4-BE49-F238E27FC236}">
                  <a16:creationId xmlns:a16="http://schemas.microsoft.com/office/drawing/2014/main" id="{08171853-2D28-AED9-910D-58DE169F8DEF}"/>
                </a:ext>
              </a:extLst>
            </p:cNvPr>
            <p:cNvSpPr/>
            <p:nvPr/>
          </p:nvSpPr>
          <p:spPr>
            <a:xfrm>
              <a:off x="6472358" y="3485841"/>
              <a:ext cx="371782" cy="371178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Isosceles Triangle 8">
              <a:extLst>
                <a:ext uri="{FF2B5EF4-FFF2-40B4-BE49-F238E27FC236}">
                  <a16:creationId xmlns:a16="http://schemas.microsoft.com/office/drawing/2014/main" id="{06DBB4AC-75BD-9F50-FDD1-3E5604EBA3D0}"/>
                </a:ext>
              </a:extLst>
            </p:cNvPr>
            <p:cNvSpPr/>
            <p:nvPr/>
          </p:nvSpPr>
          <p:spPr>
            <a:xfrm rot="16200000">
              <a:off x="3610095" y="2744881"/>
              <a:ext cx="311874" cy="371836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4" name="Donut 8">
              <a:extLst>
                <a:ext uri="{FF2B5EF4-FFF2-40B4-BE49-F238E27FC236}">
                  <a16:creationId xmlns:a16="http://schemas.microsoft.com/office/drawing/2014/main" id="{25D18D78-01B3-0AC8-25DE-3ABDDEFC95C6}"/>
                </a:ext>
              </a:extLst>
            </p:cNvPr>
            <p:cNvSpPr/>
            <p:nvPr/>
          </p:nvSpPr>
          <p:spPr>
            <a:xfrm>
              <a:off x="7202344" y="2726749"/>
              <a:ext cx="341413" cy="408098"/>
            </a:xfrm>
            <a:custGeom>
              <a:avLst/>
              <a:gdLst/>
              <a:ahLst/>
              <a:cxnLst/>
              <a:rect l="l" t="t" r="r" b="b"/>
              <a:pathLst>
                <a:path w="2688046" h="3213079">
                  <a:moveTo>
                    <a:pt x="1056023" y="556744"/>
                  </a:moveTo>
                  <a:lnTo>
                    <a:pt x="1056023" y="906412"/>
                  </a:lnTo>
                  <a:cubicBezTo>
                    <a:pt x="641240" y="1029807"/>
                    <a:pt x="338989" y="1414134"/>
                    <a:pt x="338989" y="1869056"/>
                  </a:cubicBezTo>
                  <a:cubicBezTo>
                    <a:pt x="338989" y="2424121"/>
                    <a:pt x="788958" y="2874090"/>
                    <a:pt x="1344023" y="2874090"/>
                  </a:cubicBezTo>
                  <a:cubicBezTo>
                    <a:pt x="1899088" y="2874090"/>
                    <a:pt x="2349057" y="2424121"/>
                    <a:pt x="2349057" y="1869056"/>
                  </a:cubicBezTo>
                  <a:cubicBezTo>
                    <a:pt x="2349057" y="1414134"/>
                    <a:pt x="2046806" y="1029807"/>
                    <a:pt x="1632023" y="906412"/>
                  </a:cubicBezTo>
                  <a:lnTo>
                    <a:pt x="1632023" y="556744"/>
                  </a:lnTo>
                  <a:cubicBezTo>
                    <a:pt x="2235992" y="687900"/>
                    <a:pt x="2688046" y="1225687"/>
                    <a:pt x="2688046" y="1869056"/>
                  </a:cubicBezTo>
                  <a:cubicBezTo>
                    <a:pt x="2688046" y="2611339"/>
                    <a:pt x="2086306" y="3213079"/>
                    <a:pt x="1344023" y="3213079"/>
                  </a:cubicBezTo>
                  <a:cubicBezTo>
                    <a:pt x="601740" y="3213079"/>
                    <a:pt x="0" y="2611339"/>
                    <a:pt x="0" y="1869056"/>
                  </a:cubicBezTo>
                  <a:cubicBezTo>
                    <a:pt x="0" y="1225687"/>
                    <a:pt x="452054" y="687900"/>
                    <a:pt x="1056023" y="556744"/>
                  </a:cubicBezTo>
                  <a:close/>
                  <a:moveTo>
                    <a:pt x="1344023" y="0"/>
                  </a:moveTo>
                  <a:cubicBezTo>
                    <a:pt x="1443445" y="0"/>
                    <a:pt x="1524043" y="80598"/>
                    <a:pt x="1524043" y="180020"/>
                  </a:cubicBezTo>
                  <a:lnTo>
                    <a:pt x="1524043" y="1413058"/>
                  </a:lnTo>
                  <a:cubicBezTo>
                    <a:pt x="1524043" y="1512480"/>
                    <a:pt x="1443445" y="1593078"/>
                    <a:pt x="1344023" y="1593078"/>
                  </a:cubicBezTo>
                  <a:cubicBezTo>
                    <a:pt x="1244601" y="1593078"/>
                    <a:pt x="1164003" y="1512480"/>
                    <a:pt x="1164003" y="1413058"/>
                  </a:cubicBezTo>
                  <a:lnTo>
                    <a:pt x="1164003" y="180020"/>
                  </a:lnTo>
                  <a:cubicBezTo>
                    <a:pt x="1164003" y="80598"/>
                    <a:pt x="1244601" y="0"/>
                    <a:pt x="134402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D36CE69C-E2B8-EA5A-AC27-982B1D19BFE2}"/>
                </a:ext>
              </a:extLst>
            </p:cNvPr>
            <p:cNvSpPr/>
            <p:nvPr/>
          </p:nvSpPr>
          <p:spPr>
            <a:xfrm>
              <a:off x="7644583" y="3526543"/>
              <a:ext cx="359044" cy="289775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Oval 7">
              <a:extLst>
                <a:ext uri="{FF2B5EF4-FFF2-40B4-BE49-F238E27FC236}">
                  <a16:creationId xmlns:a16="http://schemas.microsoft.com/office/drawing/2014/main" id="{DD4E24E1-4CB7-1FBA-784A-4A9B2724C6B9}"/>
                </a:ext>
              </a:extLst>
            </p:cNvPr>
            <p:cNvSpPr/>
            <p:nvPr/>
          </p:nvSpPr>
          <p:spPr>
            <a:xfrm>
              <a:off x="7748036" y="2750160"/>
              <a:ext cx="361277" cy="36127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42479CEF-9007-F079-3C1C-28646D23A736}"/>
                </a:ext>
              </a:extLst>
            </p:cNvPr>
            <p:cNvSpPr/>
            <p:nvPr/>
          </p:nvSpPr>
          <p:spPr>
            <a:xfrm>
              <a:off x="8271827" y="4162169"/>
              <a:ext cx="376670" cy="402560"/>
            </a:xfrm>
            <a:custGeom>
              <a:avLst/>
              <a:gdLst>
                <a:gd name="connsiteX0" fmla="*/ 795647 w 2149434"/>
                <a:gd name="connsiteY0" fmla="*/ 2933205 h 2933205"/>
                <a:gd name="connsiteX1" fmla="*/ 0 w 2149434"/>
                <a:gd name="connsiteY1" fmla="*/ 1531917 h 2933205"/>
                <a:gd name="connsiteX2" fmla="*/ 463138 w 2149434"/>
                <a:gd name="connsiteY2" fmla="*/ 1733797 h 2933205"/>
                <a:gd name="connsiteX3" fmla="*/ 700645 w 2149434"/>
                <a:gd name="connsiteY3" fmla="*/ 166255 h 2933205"/>
                <a:gd name="connsiteX4" fmla="*/ 676894 w 2149434"/>
                <a:gd name="connsiteY4" fmla="*/ 0 h 2933205"/>
                <a:gd name="connsiteX5" fmla="*/ 2066307 w 2149434"/>
                <a:gd name="connsiteY5" fmla="*/ 819397 h 2933205"/>
                <a:gd name="connsiteX6" fmla="*/ 2149434 w 2149434"/>
                <a:gd name="connsiteY6" fmla="*/ 593766 h 2933205"/>
                <a:gd name="connsiteX7" fmla="*/ 1816925 w 2149434"/>
                <a:gd name="connsiteY7" fmla="*/ 2933205 h 2933205"/>
                <a:gd name="connsiteX8" fmla="*/ 1187533 w 2149434"/>
                <a:gd name="connsiteY8" fmla="*/ 926275 h 2933205"/>
                <a:gd name="connsiteX9" fmla="*/ 1080655 w 2149434"/>
                <a:gd name="connsiteY9" fmla="*/ 1828800 h 2933205"/>
                <a:gd name="connsiteX10" fmla="*/ 914400 w 2149434"/>
                <a:gd name="connsiteY10" fmla="*/ 1448790 h 2933205"/>
                <a:gd name="connsiteX11" fmla="*/ 795647 w 2149434"/>
                <a:gd name="connsiteY11" fmla="*/ 2933205 h 2933205"/>
                <a:gd name="connsiteX0" fmla="*/ 795647 w 2149434"/>
                <a:gd name="connsiteY0" fmla="*/ 2933205 h 2933205"/>
                <a:gd name="connsiteX1" fmla="*/ 0 w 2149434"/>
                <a:gd name="connsiteY1" fmla="*/ 1531917 h 2933205"/>
                <a:gd name="connsiteX2" fmla="*/ 463138 w 2149434"/>
                <a:gd name="connsiteY2" fmla="*/ 1733797 h 2933205"/>
                <a:gd name="connsiteX3" fmla="*/ 676894 w 2149434"/>
                <a:gd name="connsiteY3" fmla="*/ 0 h 2933205"/>
                <a:gd name="connsiteX4" fmla="*/ 2066307 w 2149434"/>
                <a:gd name="connsiteY4" fmla="*/ 819397 h 2933205"/>
                <a:gd name="connsiteX5" fmla="*/ 2149434 w 2149434"/>
                <a:gd name="connsiteY5" fmla="*/ 593766 h 2933205"/>
                <a:gd name="connsiteX6" fmla="*/ 1816925 w 2149434"/>
                <a:gd name="connsiteY6" fmla="*/ 2933205 h 2933205"/>
                <a:gd name="connsiteX7" fmla="*/ 1187533 w 2149434"/>
                <a:gd name="connsiteY7" fmla="*/ 926275 h 2933205"/>
                <a:gd name="connsiteX8" fmla="*/ 1080655 w 2149434"/>
                <a:gd name="connsiteY8" fmla="*/ 1828800 h 2933205"/>
                <a:gd name="connsiteX9" fmla="*/ 914400 w 2149434"/>
                <a:gd name="connsiteY9" fmla="*/ 1448790 h 2933205"/>
                <a:gd name="connsiteX10" fmla="*/ 795647 w 2149434"/>
                <a:gd name="connsiteY10" fmla="*/ 2933205 h 2933205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2066307 w 2149434"/>
                <a:gd name="connsiteY4" fmla="*/ 1036680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2066307 w 2149434"/>
                <a:gd name="connsiteY4" fmla="*/ 1036680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149434"/>
                <a:gd name="connsiteY0" fmla="*/ 3150488 h 3150488"/>
                <a:gd name="connsiteX1" fmla="*/ 0 w 2149434"/>
                <a:gd name="connsiteY1" fmla="*/ 1749200 h 3150488"/>
                <a:gd name="connsiteX2" fmla="*/ 463138 w 2149434"/>
                <a:gd name="connsiteY2" fmla="*/ 1951080 h 3150488"/>
                <a:gd name="connsiteX3" fmla="*/ 776482 w 2149434"/>
                <a:gd name="connsiteY3" fmla="*/ 0 h 3150488"/>
                <a:gd name="connsiteX4" fmla="*/ 1975772 w 2149434"/>
                <a:gd name="connsiteY4" fmla="*/ 991413 h 3150488"/>
                <a:gd name="connsiteX5" fmla="*/ 2149434 w 2149434"/>
                <a:gd name="connsiteY5" fmla="*/ 811049 h 3150488"/>
                <a:gd name="connsiteX6" fmla="*/ 1816925 w 2149434"/>
                <a:gd name="connsiteY6" fmla="*/ 3150488 h 3150488"/>
                <a:gd name="connsiteX7" fmla="*/ 1187533 w 2149434"/>
                <a:gd name="connsiteY7" fmla="*/ 1143558 h 3150488"/>
                <a:gd name="connsiteX8" fmla="*/ 1080655 w 2149434"/>
                <a:gd name="connsiteY8" fmla="*/ 2046083 h 3150488"/>
                <a:gd name="connsiteX9" fmla="*/ 914400 w 2149434"/>
                <a:gd name="connsiteY9" fmla="*/ 1666073 h 3150488"/>
                <a:gd name="connsiteX10" fmla="*/ 795647 w 2149434"/>
                <a:gd name="connsiteY10" fmla="*/ 3150488 h 3150488"/>
                <a:gd name="connsiteX0" fmla="*/ 795647 w 2095113"/>
                <a:gd name="connsiteY0" fmla="*/ 3150488 h 3150488"/>
                <a:gd name="connsiteX1" fmla="*/ 0 w 2095113"/>
                <a:gd name="connsiteY1" fmla="*/ 1749200 h 3150488"/>
                <a:gd name="connsiteX2" fmla="*/ 463138 w 2095113"/>
                <a:gd name="connsiteY2" fmla="*/ 1951080 h 3150488"/>
                <a:gd name="connsiteX3" fmla="*/ 776482 w 2095113"/>
                <a:gd name="connsiteY3" fmla="*/ 0 h 3150488"/>
                <a:gd name="connsiteX4" fmla="*/ 1975772 w 2095113"/>
                <a:gd name="connsiteY4" fmla="*/ 991413 h 3150488"/>
                <a:gd name="connsiteX5" fmla="*/ 2095113 w 2095113"/>
                <a:gd name="connsiteY5" fmla="*/ 702407 h 3150488"/>
                <a:gd name="connsiteX6" fmla="*/ 1816925 w 2095113"/>
                <a:gd name="connsiteY6" fmla="*/ 3150488 h 3150488"/>
                <a:gd name="connsiteX7" fmla="*/ 1187533 w 2095113"/>
                <a:gd name="connsiteY7" fmla="*/ 1143558 h 3150488"/>
                <a:gd name="connsiteX8" fmla="*/ 1080655 w 2095113"/>
                <a:gd name="connsiteY8" fmla="*/ 2046083 h 3150488"/>
                <a:gd name="connsiteX9" fmla="*/ 914400 w 2095113"/>
                <a:gd name="connsiteY9" fmla="*/ 1666073 h 3150488"/>
                <a:gd name="connsiteX10" fmla="*/ 795647 w 2095113"/>
                <a:gd name="connsiteY10" fmla="*/ 3150488 h 3150488"/>
                <a:gd name="connsiteX0" fmla="*/ 795647 w 2760540"/>
                <a:gd name="connsiteY0" fmla="*/ 3150488 h 3150488"/>
                <a:gd name="connsiteX1" fmla="*/ 0 w 2760540"/>
                <a:gd name="connsiteY1" fmla="*/ 1749200 h 3150488"/>
                <a:gd name="connsiteX2" fmla="*/ 463138 w 2760540"/>
                <a:gd name="connsiteY2" fmla="*/ 1951080 h 3150488"/>
                <a:gd name="connsiteX3" fmla="*/ 776482 w 2760540"/>
                <a:gd name="connsiteY3" fmla="*/ 0 h 3150488"/>
                <a:gd name="connsiteX4" fmla="*/ 1975772 w 2760540"/>
                <a:gd name="connsiteY4" fmla="*/ 991413 h 3150488"/>
                <a:gd name="connsiteX5" fmla="*/ 2095113 w 2760540"/>
                <a:gd name="connsiteY5" fmla="*/ 702407 h 3150488"/>
                <a:gd name="connsiteX6" fmla="*/ 1816925 w 2760540"/>
                <a:gd name="connsiteY6" fmla="*/ 3150488 h 3150488"/>
                <a:gd name="connsiteX7" fmla="*/ 1187533 w 2760540"/>
                <a:gd name="connsiteY7" fmla="*/ 1143558 h 3150488"/>
                <a:gd name="connsiteX8" fmla="*/ 1080655 w 2760540"/>
                <a:gd name="connsiteY8" fmla="*/ 2046083 h 3150488"/>
                <a:gd name="connsiteX9" fmla="*/ 914400 w 2760540"/>
                <a:gd name="connsiteY9" fmla="*/ 1666073 h 3150488"/>
                <a:gd name="connsiteX10" fmla="*/ 795647 w 2760540"/>
                <a:gd name="connsiteY10" fmla="*/ 3150488 h 3150488"/>
                <a:gd name="connsiteX0" fmla="*/ 795647 w 2904019"/>
                <a:gd name="connsiteY0" fmla="*/ 3150488 h 3150488"/>
                <a:gd name="connsiteX1" fmla="*/ 0 w 2904019"/>
                <a:gd name="connsiteY1" fmla="*/ 1749200 h 3150488"/>
                <a:gd name="connsiteX2" fmla="*/ 463138 w 2904019"/>
                <a:gd name="connsiteY2" fmla="*/ 1951080 h 3150488"/>
                <a:gd name="connsiteX3" fmla="*/ 776482 w 2904019"/>
                <a:gd name="connsiteY3" fmla="*/ 0 h 3150488"/>
                <a:gd name="connsiteX4" fmla="*/ 1975772 w 2904019"/>
                <a:gd name="connsiteY4" fmla="*/ 991413 h 3150488"/>
                <a:gd name="connsiteX5" fmla="*/ 2095113 w 2904019"/>
                <a:gd name="connsiteY5" fmla="*/ 702407 h 3150488"/>
                <a:gd name="connsiteX6" fmla="*/ 1816925 w 2904019"/>
                <a:gd name="connsiteY6" fmla="*/ 3150488 h 3150488"/>
                <a:gd name="connsiteX7" fmla="*/ 1187533 w 2904019"/>
                <a:gd name="connsiteY7" fmla="*/ 1143558 h 3150488"/>
                <a:gd name="connsiteX8" fmla="*/ 1080655 w 2904019"/>
                <a:gd name="connsiteY8" fmla="*/ 2046083 h 3150488"/>
                <a:gd name="connsiteX9" fmla="*/ 914400 w 2904019"/>
                <a:gd name="connsiteY9" fmla="*/ 1666073 h 3150488"/>
                <a:gd name="connsiteX10" fmla="*/ 795647 w 2904019"/>
                <a:gd name="connsiteY10" fmla="*/ 3150488 h 3150488"/>
                <a:gd name="connsiteX0" fmla="*/ 795647 w 2905418"/>
                <a:gd name="connsiteY0" fmla="*/ 3150488 h 3186701"/>
                <a:gd name="connsiteX1" fmla="*/ 0 w 2905418"/>
                <a:gd name="connsiteY1" fmla="*/ 1749200 h 3186701"/>
                <a:gd name="connsiteX2" fmla="*/ 463138 w 2905418"/>
                <a:gd name="connsiteY2" fmla="*/ 1951080 h 3186701"/>
                <a:gd name="connsiteX3" fmla="*/ 776482 w 2905418"/>
                <a:gd name="connsiteY3" fmla="*/ 0 h 3186701"/>
                <a:gd name="connsiteX4" fmla="*/ 1975772 w 2905418"/>
                <a:gd name="connsiteY4" fmla="*/ 991413 h 3186701"/>
                <a:gd name="connsiteX5" fmla="*/ 2095113 w 2905418"/>
                <a:gd name="connsiteY5" fmla="*/ 702407 h 3186701"/>
                <a:gd name="connsiteX6" fmla="*/ 1821452 w 2905418"/>
                <a:gd name="connsiteY6" fmla="*/ 3186701 h 3186701"/>
                <a:gd name="connsiteX7" fmla="*/ 1187533 w 2905418"/>
                <a:gd name="connsiteY7" fmla="*/ 1143558 h 3186701"/>
                <a:gd name="connsiteX8" fmla="*/ 1080655 w 2905418"/>
                <a:gd name="connsiteY8" fmla="*/ 2046083 h 3186701"/>
                <a:gd name="connsiteX9" fmla="*/ 914400 w 2905418"/>
                <a:gd name="connsiteY9" fmla="*/ 1666073 h 3186701"/>
                <a:gd name="connsiteX10" fmla="*/ 795647 w 2905418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1975772 w 2937337"/>
                <a:gd name="connsiteY4" fmla="*/ 991413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120628 w 2937337"/>
                <a:gd name="connsiteY4" fmla="*/ 130828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937337"/>
                <a:gd name="connsiteY0" fmla="*/ 3150488 h 3186701"/>
                <a:gd name="connsiteX1" fmla="*/ 0 w 2937337"/>
                <a:gd name="connsiteY1" fmla="*/ 1749200 h 3186701"/>
                <a:gd name="connsiteX2" fmla="*/ 463138 w 2937337"/>
                <a:gd name="connsiteY2" fmla="*/ 1951080 h 3186701"/>
                <a:gd name="connsiteX3" fmla="*/ 776482 w 2937337"/>
                <a:gd name="connsiteY3" fmla="*/ 0 h 3186701"/>
                <a:gd name="connsiteX4" fmla="*/ 2034620 w 2937337"/>
                <a:gd name="connsiteY4" fmla="*/ 1294704 h 3186701"/>
                <a:gd name="connsiteX5" fmla="*/ 2095113 w 2937337"/>
                <a:gd name="connsiteY5" fmla="*/ 702407 h 3186701"/>
                <a:gd name="connsiteX6" fmla="*/ 1821452 w 2937337"/>
                <a:gd name="connsiteY6" fmla="*/ 3186701 h 3186701"/>
                <a:gd name="connsiteX7" fmla="*/ 1187533 w 2937337"/>
                <a:gd name="connsiteY7" fmla="*/ 1143558 h 3186701"/>
                <a:gd name="connsiteX8" fmla="*/ 1080655 w 2937337"/>
                <a:gd name="connsiteY8" fmla="*/ 2046083 h 3186701"/>
                <a:gd name="connsiteX9" fmla="*/ 914400 w 2937337"/>
                <a:gd name="connsiteY9" fmla="*/ 1666073 h 3186701"/>
                <a:gd name="connsiteX10" fmla="*/ 795647 w 2937337"/>
                <a:gd name="connsiteY10" fmla="*/ 3150488 h 3186701"/>
                <a:gd name="connsiteX0" fmla="*/ 795647 w 2893849"/>
                <a:gd name="connsiteY0" fmla="*/ 3150488 h 3186701"/>
                <a:gd name="connsiteX1" fmla="*/ 0 w 2893849"/>
                <a:gd name="connsiteY1" fmla="*/ 1749200 h 3186701"/>
                <a:gd name="connsiteX2" fmla="*/ 463138 w 2893849"/>
                <a:gd name="connsiteY2" fmla="*/ 1951080 h 3186701"/>
                <a:gd name="connsiteX3" fmla="*/ 776482 w 2893849"/>
                <a:gd name="connsiteY3" fmla="*/ 0 h 3186701"/>
                <a:gd name="connsiteX4" fmla="*/ 2034620 w 2893849"/>
                <a:gd name="connsiteY4" fmla="*/ 1294704 h 3186701"/>
                <a:gd name="connsiteX5" fmla="*/ 2031739 w 2893849"/>
                <a:gd name="connsiteY5" fmla="*/ 711461 h 3186701"/>
                <a:gd name="connsiteX6" fmla="*/ 1821452 w 2893849"/>
                <a:gd name="connsiteY6" fmla="*/ 3186701 h 3186701"/>
                <a:gd name="connsiteX7" fmla="*/ 1187533 w 2893849"/>
                <a:gd name="connsiteY7" fmla="*/ 1143558 h 3186701"/>
                <a:gd name="connsiteX8" fmla="*/ 1080655 w 2893849"/>
                <a:gd name="connsiteY8" fmla="*/ 2046083 h 3186701"/>
                <a:gd name="connsiteX9" fmla="*/ 914400 w 2893849"/>
                <a:gd name="connsiteY9" fmla="*/ 1666073 h 3186701"/>
                <a:gd name="connsiteX10" fmla="*/ 795647 w 2893849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795647 w 2931612"/>
                <a:gd name="connsiteY0" fmla="*/ 3150488 h 3186701"/>
                <a:gd name="connsiteX1" fmla="*/ 0 w 2931612"/>
                <a:gd name="connsiteY1" fmla="*/ 1749200 h 3186701"/>
                <a:gd name="connsiteX2" fmla="*/ 463138 w 2931612"/>
                <a:gd name="connsiteY2" fmla="*/ 1951080 h 3186701"/>
                <a:gd name="connsiteX3" fmla="*/ 776482 w 2931612"/>
                <a:gd name="connsiteY3" fmla="*/ 0 h 3186701"/>
                <a:gd name="connsiteX4" fmla="*/ 2034620 w 2931612"/>
                <a:gd name="connsiteY4" fmla="*/ 1294704 h 3186701"/>
                <a:gd name="connsiteX5" fmla="*/ 2031739 w 2931612"/>
                <a:gd name="connsiteY5" fmla="*/ 711461 h 3186701"/>
                <a:gd name="connsiteX6" fmla="*/ 1821452 w 2931612"/>
                <a:gd name="connsiteY6" fmla="*/ 3186701 h 3186701"/>
                <a:gd name="connsiteX7" fmla="*/ 1187533 w 2931612"/>
                <a:gd name="connsiteY7" fmla="*/ 1143558 h 3186701"/>
                <a:gd name="connsiteX8" fmla="*/ 1080655 w 2931612"/>
                <a:gd name="connsiteY8" fmla="*/ 2046083 h 3186701"/>
                <a:gd name="connsiteX9" fmla="*/ 914400 w 2931612"/>
                <a:gd name="connsiteY9" fmla="*/ 1666073 h 3186701"/>
                <a:gd name="connsiteX10" fmla="*/ 795647 w 2931612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813754 w 2949719"/>
                <a:gd name="connsiteY0" fmla="*/ 3150488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813754 w 2949719"/>
                <a:gd name="connsiteY10" fmla="*/ 3150488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81245 w 2949719"/>
                <a:gd name="connsiteY2" fmla="*/ 1951080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17045 w 2949719"/>
                <a:gd name="connsiteY0" fmla="*/ 3168594 h 3186701"/>
                <a:gd name="connsiteX1" fmla="*/ 0 w 2949719"/>
                <a:gd name="connsiteY1" fmla="*/ 1726566 h 3186701"/>
                <a:gd name="connsiteX2" fmla="*/ 417871 w 2949719"/>
                <a:gd name="connsiteY2" fmla="*/ 2009927 h 3186701"/>
                <a:gd name="connsiteX3" fmla="*/ 794589 w 2949719"/>
                <a:gd name="connsiteY3" fmla="*/ 0 h 3186701"/>
                <a:gd name="connsiteX4" fmla="*/ 2052727 w 2949719"/>
                <a:gd name="connsiteY4" fmla="*/ 1294704 h 3186701"/>
                <a:gd name="connsiteX5" fmla="*/ 2049846 w 2949719"/>
                <a:gd name="connsiteY5" fmla="*/ 711461 h 3186701"/>
                <a:gd name="connsiteX6" fmla="*/ 1839559 w 2949719"/>
                <a:gd name="connsiteY6" fmla="*/ 3186701 h 3186701"/>
                <a:gd name="connsiteX7" fmla="*/ 1205640 w 2949719"/>
                <a:gd name="connsiteY7" fmla="*/ 1143558 h 3186701"/>
                <a:gd name="connsiteX8" fmla="*/ 1098762 w 2949719"/>
                <a:gd name="connsiteY8" fmla="*/ 2046083 h 3186701"/>
                <a:gd name="connsiteX9" fmla="*/ 932507 w 2949719"/>
                <a:gd name="connsiteY9" fmla="*/ 1666073 h 3186701"/>
                <a:gd name="connsiteX10" fmla="*/ 1117045 w 2949719"/>
                <a:gd name="connsiteY10" fmla="*/ 3168594 h 3186701"/>
                <a:gd name="connsiteX0" fmla="*/ 1103465 w 2936139"/>
                <a:gd name="connsiteY0" fmla="*/ 3168594 h 3186701"/>
                <a:gd name="connsiteX1" fmla="*/ 0 w 2936139"/>
                <a:gd name="connsiteY1" fmla="*/ 1726566 h 3186701"/>
                <a:gd name="connsiteX2" fmla="*/ 404291 w 2936139"/>
                <a:gd name="connsiteY2" fmla="*/ 2009927 h 3186701"/>
                <a:gd name="connsiteX3" fmla="*/ 781009 w 2936139"/>
                <a:gd name="connsiteY3" fmla="*/ 0 h 3186701"/>
                <a:gd name="connsiteX4" fmla="*/ 2039147 w 2936139"/>
                <a:gd name="connsiteY4" fmla="*/ 1294704 h 3186701"/>
                <a:gd name="connsiteX5" fmla="*/ 2036266 w 2936139"/>
                <a:gd name="connsiteY5" fmla="*/ 711461 h 3186701"/>
                <a:gd name="connsiteX6" fmla="*/ 1825979 w 2936139"/>
                <a:gd name="connsiteY6" fmla="*/ 3186701 h 3186701"/>
                <a:gd name="connsiteX7" fmla="*/ 1192060 w 2936139"/>
                <a:gd name="connsiteY7" fmla="*/ 1143558 h 3186701"/>
                <a:gd name="connsiteX8" fmla="*/ 1085182 w 2936139"/>
                <a:gd name="connsiteY8" fmla="*/ 2046083 h 3186701"/>
                <a:gd name="connsiteX9" fmla="*/ 918927 w 2936139"/>
                <a:gd name="connsiteY9" fmla="*/ 1666073 h 3186701"/>
                <a:gd name="connsiteX10" fmla="*/ 1103465 w 2936139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64195 w 2981407"/>
                <a:gd name="connsiteY9" fmla="*/ 1666073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981407"/>
                <a:gd name="connsiteY0" fmla="*/ 3168594 h 3186701"/>
                <a:gd name="connsiteX1" fmla="*/ 0 w 2981407"/>
                <a:gd name="connsiteY1" fmla="*/ 1749200 h 3186701"/>
                <a:gd name="connsiteX2" fmla="*/ 449559 w 2981407"/>
                <a:gd name="connsiteY2" fmla="*/ 2009927 h 3186701"/>
                <a:gd name="connsiteX3" fmla="*/ 826277 w 2981407"/>
                <a:gd name="connsiteY3" fmla="*/ 0 h 3186701"/>
                <a:gd name="connsiteX4" fmla="*/ 2084415 w 2981407"/>
                <a:gd name="connsiteY4" fmla="*/ 1294704 h 3186701"/>
                <a:gd name="connsiteX5" fmla="*/ 2081534 w 2981407"/>
                <a:gd name="connsiteY5" fmla="*/ 711461 h 3186701"/>
                <a:gd name="connsiteX6" fmla="*/ 1871247 w 2981407"/>
                <a:gd name="connsiteY6" fmla="*/ 3186701 h 3186701"/>
                <a:gd name="connsiteX7" fmla="*/ 1237328 w 2981407"/>
                <a:gd name="connsiteY7" fmla="*/ 1143558 h 3186701"/>
                <a:gd name="connsiteX8" fmla="*/ 1130450 w 2981407"/>
                <a:gd name="connsiteY8" fmla="*/ 2046083 h 3186701"/>
                <a:gd name="connsiteX9" fmla="*/ 918927 w 2981407"/>
                <a:gd name="connsiteY9" fmla="*/ 1697760 h 3186701"/>
                <a:gd name="connsiteX10" fmla="*/ 1148733 w 2981407"/>
                <a:gd name="connsiteY10" fmla="*/ 3168594 h 3186701"/>
                <a:gd name="connsiteX0" fmla="*/ 1148733 w 2897156"/>
                <a:gd name="connsiteY0" fmla="*/ 3168594 h 3173121"/>
                <a:gd name="connsiteX1" fmla="*/ 0 w 2897156"/>
                <a:gd name="connsiteY1" fmla="*/ 1749200 h 3173121"/>
                <a:gd name="connsiteX2" fmla="*/ 449559 w 2897156"/>
                <a:gd name="connsiteY2" fmla="*/ 2009927 h 3173121"/>
                <a:gd name="connsiteX3" fmla="*/ 826277 w 2897156"/>
                <a:gd name="connsiteY3" fmla="*/ 0 h 3173121"/>
                <a:gd name="connsiteX4" fmla="*/ 2084415 w 2897156"/>
                <a:gd name="connsiteY4" fmla="*/ 1294704 h 3173121"/>
                <a:gd name="connsiteX5" fmla="*/ 2081534 w 2897156"/>
                <a:gd name="connsiteY5" fmla="*/ 711461 h 3173121"/>
                <a:gd name="connsiteX6" fmla="*/ 1581537 w 2897156"/>
                <a:gd name="connsiteY6" fmla="*/ 3173121 h 3173121"/>
                <a:gd name="connsiteX7" fmla="*/ 1237328 w 2897156"/>
                <a:gd name="connsiteY7" fmla="*/ 1143558 h 3173121"/>
                <a:gd name="connsiteX8" fmla="*/ 1130450 w 2897156"/>
                <a:gd name="connsiteY8" fmla="*/ 2046083 h 3173121"/>
                <a:gd name="connsiteX9" fmla="*/ 918927 w 2897156"/>
                <a:gd name="connsiteY9" fmla="*/ 1697760 h 3173121"/>
                <a:gd name="connsiteX10" fmla="*/ 1148733 w 2897156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30450 w 2969045"/>
                <a:gd name="connsiteY8" fmla="*/ 2046083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30450 w 2969045"/>
                <a:gd name="connsiteY8" fmla="*/ 2046083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288886 w 2969045"/>
                <a:gd name="connsiteY8" fmla="*/ 2367481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  <a:gd name="connsiteX0" fmla="*/ 1148733 w 2969045"/>
                <a:gd name="connsiteY0" fmla="*/ 3168594 h 3173121"/>
                <a:gd name="connsiteX1" fmla="*/ 0 w 2969045"/>
                <a:gd name="connsiteY1" fmla="*/ 1749200 h 3173121"/>
                <a:gd name="connsiteX2" fmla="*/ 449559 w 2969045"/>
                <a:gd name="connsiteY2" fmla="*/ 2009927 h 3173121"/>
                <a:gd name="connsiteX3" fmla="*/ 826277 w 2969045"/>
                <a:gd name="connsiteY3" fmla="*/ 0 h 3173121"/>
                <a:gd name="connsiteX4" fmla="*/ 2084415 w 2969045"/>
                <a:gd name="connsiteY4" fmla="*/ 1294704 h 3173121"/>
                <a:gd name="connsiteX5" fmla="*/ 2081534 w 2969045"/>
                <a:gd name="connsiteY5" fmla="*/ 711461 h 3173121"/>
                <a:gd name="connsiteX6" fmla="*/ 1581537 w 2969045"/>
                <a:gd name="connsiteY6" fmla="*/ 3173121 h 3173121"/>
                <a:gd name="connsiteX7" fmla="*/ 1237328 w 2969045"/>
                <a:gd name="connsiteY7" fmla="*/ 1143558 h 3173121"/>
                <a:gd name="connsiteX8" fmla="*/ 1162138 w 2969045"/>
                <a:gd name="connsiteY8" fmla="*/ 2408222 h 3173121"/>
                <a:gd name="connsiteX9" fmla="*/ 918927 w 2969045"/>
                <a:gd name="connsiteY9" fmla="*/ 1697760 h 3173121"/>
                <a:gd name="connsiteX10" fmla="*/ 1148733 w 2969045"/>
                <a:gd name="connsiteY10" fmla="*/ 3168594 h 3173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9045" h="3173121">
                  <a:moveTo>
                    <a:pt x="1148733" y="3168594"/>
                  </a:moveTo>
                  <a:cubicBezTo>
                    <a:pt x="-68605" y="2992718"/>
                    <a:pt x="289357" y="2373225"/>
                    <a:pt x="0" y="1749200"/>
                  </a:cubicBezTo>
                  <a:cubicBezTo>
                    <a:pt x="211718" y="1712379"/>
                    <a:pt x="518500" y="2277611"/>
                    <a:pt x="449559" y="2009927"/>
                  </a:cubicBezTo>
                  <a:cubicBezTo>
                    <a:pt x="87752" y="952162"/>
                    <a:pt x="1169975" y="921963"/>
                    <a:pt x="826277" y="0"/>
                  </a:cubicBezTo>
                  <a:cubicBezTo>
                    <a:pt x="1894489" y="60376"/>
                    <a:pt x="1582046" y="1053258"/>
                    <a:pt x="2084415" y="1294704"/>
                  </a:cubicBezTo>
                  <a:cubicBezTo>
                    <a:pt x="2220765" y="1319082"/>
                    <a:pt x="2384277" y="1207659"/>
                    <a:pt x="2081534" y="711461"/>
                  </a:cubicBezTo>
                  <a:cubicBezTo>
                    <a:pt x="3844765" y="2025429"/>
                    <a:pt x="2606774" y="3099478"/>
                    <a:pt x="1581537" y="3173121"/>
                  </a:cubicBezTo>
                  <a:cubicBezTo>
                    <a:pt x="2049242" y="2917586"/>
                    <a:pt x="2204598" y="1824606"/>
                    <a:pt x="1237328" y="1143558"/>
                  </a:cubicBezTo>
                  <a:cubicBezTo>
                    <a:pt x="1479342" y="1777869"/>
                    <a:pt x="1318476" y="2090782"/>
                    <a:pt x="1162138" y="2408222"/>
                  </a:cubicBezTo>
                  <a:cubicBezTo>
                    <a:pt x="1159532" y="2246847"/>
                    <a:pt x="1324413" y="1899876"/>
                    <a:pt x="918927" y="1697760"/>
                  </a:cubicBezTo>
                  <a:cubicBezTo>
                    <a:pt x="1108697" y="2305733"/>
                    <a:pt x="307113" y="2497246"/>
                    <a:pt x="1148733" y="31685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Rounded Rectangle 25">
              <a:extLst>
                <a:ext uri="{FF2B5EF4-FFF2-40B4-BE49-F238E27FC236}">
                  <a16:creationId xmlns:a16="http://schemas.microsoft.com/office/drawing/2014/main" id="{A8894CD0-AF27-35A0-10ED-5211E96E5467}"/>
                </a:ext>
              </a:extLst>
            </p:cNvPr>
            <p:cNvSpPr/>
            <p:nvPr/>
          </p:nvSpPr>
          <p:spPr>
            <a:xfrm>
              <a:off x="8254078" y="2047226"/>
              <a:ext cx="412168" cy="302054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Block Arc 41">
              <a:extLst>
                <a:ext uri="{FF2B5EF4-FFF2-40B4-BE49-F238E27FC236}">
                  <a16:creationId xmlns:a16="http://schemas.microsoft.com/office/drawing/2014/main" id="{B3B97291-3A2F-3346-8AD8-A452EC3EB680}"/>
                </a:ext>
              </a:extLst>
            </p:cNvPr>
            <p:cNvSpPr/>
            <p:nvPr/>
          </p:nvSpPr>
          <p:spPr>
            <a:xfrm>
              <a:off x="7187564" y="4163165"/>
              <a:ext cx="395557" cy="400568"/>
            </a:xfrm>
            <a:custGeom>
              <a:avLst/>
              <a:gdLst/>
              <a:ahLst/>
              <a:cxnLst/>
              <a:rect l="l" t="t" r="r" b="b"/>
              <a:pathLst>
                <a:path w="2844151" h="2880180">
                  <a:moveTo>
                    <a:pt x="2390187" y="1502145"/>
                  </a:moveTo>
                  <a:lnTo>
                    <a:pt x="2844151" y="1530794"/>
                  </a:lnTo>
                  <a:cubicBezTo>
                    <a:pt x="2804784" y="2154619"/>
                    <a:pt x="2367464" y="2681809"/>
                    <a:pt x="1761650" y="2835749"/>
                  </a:cubicBezTo>
                  <a:cubicBezTo>
                    <a:pt x="1191486" y="2980631"/>
                    <a:pt x="594633" y="2763755"/>
                    <a:pt x="252983" y="2293680"/>
                  </a:cubicBezTo>
                  <a:lnTo>
                    <a:pt x="102982" y="2380283"/>
                  </a:lnTo>
                  <a:lnTo>
                    <a:pt x="104524" y="1603708"/>
                  </a:lnTo>
                  <a:lnTo>
                    <a:pt x="777828" y="1990661"/>
                  </a:lnTo>
                  <a:lnTo>
                    <a:pt x="648358" y="2065410"/>
                  </a:lnTo>
                  <a:cubicBezTo>
                    <a:pt x="886760" y="2358087"/>
                    <a:pt x="1276546" y="2489694"/>
                    <a:pt x="1649627" y="2394891"/>
                  </a:cubicBezTo>
                  <a:cubicBezTo>
                    <a:pt x="2064076" y="2289577"/>
                    <a:pt x="2363256" y="1928916"/>
                    <a:pt x="2390187" y="1502145"/>
                  </a:cubicBezTo>
                  <a:close/>
                  <a:moveTo>
                    <a:pt x="1424249" y="58"/>
                  </a:moveTo>
                  <a:cubicBezTo>
                    <a:pt x="1880498" y="-4073"/>
                    <a:pt x="2318325" y="209551"/>
                    <a:pt x="2591169" y="586524"/>
                  </a:cubicBezTo>
                  <a:lnTo>
                    <a:pt x="2741170" y="499921"/>
                  </a:lnTo>
                  <a:lnTo>
                    <a:pt x="2739628" y="1276497"/>
                  </a:lnTo>
                  <a:lnTo>
                    <a:pt x="2066324" y="889544"/>
                  </a:lnTo>
                  <a:lnTo>
                    <a:pt x="2195793" y="814795"/>
                  </a:lnTo>
                  <a:cubicBezTo>
                    <a:pt x="1957391" y="522118"/>
                    <a:pt x="1567606" y="390511"/>
                    <a:pt x="1194524" y="485313"/>
                  </a:cubicBezTo>
                  <a:cubicBezTo>
                    <a:pt x="780075" y="590627"/>
                    <a:pt x="480895" y="951288"/>
                    <a:pt x="453964" y="1378059"/>
                  </a:cubicBezTo>
                  <a:lnTo>
                    <a:pt x="0" y="1349410"/>
                  </a:lnTo>
                  <a:cubicBezTo>
                    <a:pt x="39367" y="725585"/>
                    <a:pt x="476687" y="198395"/>
                    <a:pt x="1082501" y="44455"/>
                  </a:cubicBezTo>
                  <a:cubicBezTo>
                    <a:pt x="1196091" y="15591"/>
                    <a:pt x="1310740" y="1086"/>
                    <a:pt x="1424249" y="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Round Same Side Corner Rectangle 11">
              <a:extLst>
                <a:ext uri="{FF2B5EF4-FFF2-40B4-BE49-F238E27FC236}">
                  <a16:creationId xmlns:a16="http://schemas.microsoft.com/office/drawing/2014/main" id="{BD62BD81-3D62-F419-1E9D-3F28A4204B8D}"/>
                </a:ext>
              </a:extLst>
            </p:cNvPr>
            <p:cNvSpPr/>
            <p:nvPr/>
          </p:nvSpPr>
          <p:spPr>
            <a:xfrm rot="9900000">
              <a:off x="7717589" y="1270728"/>
              <a:ext cx="407173" cy="345815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Donut 39">
              <a:extLst>
                <a:ext uri="{FF2B5EF4-FFF2-40B4-BE49-F238E27FC236}">
                  <a16:creationId xmlns:a16="http://schemas.microsoft.com/office/drawing/2014/main" id="{8808911F-6398-B8D0-DB57-54861EFBD1CF}"/>
                </a:ext>
              </a:extLst>
            </p:cNvPr>
            <p:cNvSpPr/>
            <p:nvPr/>
          </p:nvSpPr>
          <p:spPr>
            <a:xfrm>
              <a:off x="3530744" y="3469364"/>
              <a:ext cx="404132" cy="40413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BCFAC5FE-E87E-3301-67B6-6E3BD5F62C9A}"/>
                </a:ext>
              </a:extLst>
            </p:cNvPr>
            <p:cNvSpPr/>
            <p:nvPr/>
          </p:nvSpPr>
          <p:spPr>
            <a:xfrm>
              <a:off x="6704653" y="2749259"/>
              <a:ext cx="293412" cy="363079"/>
            </a:xfrm>
            <a:custGeom>
              <a:avLst/>
              <a:gdLst>
                <a:gd name="connsiteX0" fmla="*/ 371475 w 1600200"/>
                <a:gd name="connsiteY0" fmla="*/ 0 h 1857375"/>
                <a:gd name="connsiteX1" fmla="*/ 628650 w 1600200"/>
                <a:gd name="connsiteY1" fmla="*/ 523875 h 1857375"/>
                <a:gd name="connsiteX2" fmla="*/ 400050 w 1600200"/>
                <a:gd name="connsiteY2" fmla="*/ 561975 h 1857375"/>
                <a:gd name="connsiteX3" fmla="*/ 1019175 w 1600200"/>
                <a:gd name="connsiteY3" fmla="*/ 1438275 h 1857375"/>
                <a:gd name="connsiteX4" fmla="*/ 1219200 w 1600200"/>
                <a:gd name="connsiteY4" fmla="*/ 1238250 h 1857375"/>
                <a:gd name="connsiteX5" fmla="*/ 1600200 w 1600200"/>
                <a:gd name="connsiteY5" fmla="*/ 1666875 h 1857375"/>
                <a:gd name="connsiteX6" fmla="*/ 1038225 w 1600200"/>
                <a:gd name="connsiteY6" fmla="*/ 1857375 h 1857375"/>
                <a:gd name="connsiteX7" fmla="*/ 0 w 1600200"/>
                <a:gd name="connsiteY7" fmla="*/ 314325 h 1857375"/>
                <a:gd name="connsiteX8" fmla="*/ 371475 w 1600200"/>
                <a:gd name="connsiteY8" fmla="*/ 0 h 1857375"/>
                <a:gd name="connsiteX0" fmla="*/ 371475 w 1600200"/>
                <a:gd name="connsiteY0" fmla="*/ 0 h 1917951"/>
                <a:gd name="connsiteX1" fmla="*/ 628650 w 1600200"/>
                <a:gd name="connsiteY1" fmla="*/ 584451 h 1917951"/>
                <a:gd name="connsiteX2" fmla="*/ 400050 w 1600200"/>
                <a:gd name="connsiteY2" fmla="*/ 622551 h 1917951"/>
                <a:gd name="connsiteX3" fmla="*/ 1019175 w 1600200"/>
                <a:gd name="connsiteY3" fmla="*/ 1498851 h 1917951"/>
                <a:gd name="connsiteX4" fmla="*/ 1219200 w 1600200"/>
                <a:gd name="connsiteY4" fmla="*/ 1298826 h 1917951"/>
                <a:gd name="connsiteX5" fmla="*/ 1600200 w 1600200"/>
                <a:gd name="connsiteY5" fmla="*/ 1727451 h 1917951"/>
                <a:gd name="connsiteX6" fmla="*/ 1038225 w 1600200"/>
                <a:gd name="connsiteY6" fmla="*/ 1917951 h 1917951"/>
                <a:gd name="connsiteX7" fmla="*/ 0 w 1600200"/>
                <a:gd name="connsiteY7" fmla="*/ 374901 h 1917951"/>
                <a:gd name="connsiteX8" fmla="*/ 371475 w 1600200"/>
                <a:gd name="connsiteY8" fmla="*/ 0 h 1917951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544 h 1919495"/>
                <a:gd name="connsiteX1" fmla="*/ 628650 w 1600200"/>
                <a:gd name="connsiteY1" fmla="*/ 585995 h 1919495"/>
                <a:gd name="connsiteX2" fmla="*/ 400050 w 1600200"/>
                <a:gd name="connsiteY2" fmla="*/ 624095 h 1919495"/>
                <a:gd name="connsiteX3" fmla="*/ 1019175 w 1600200"/>
                <a:gd name="connsiteY3" fmla="*/ 1500395 h 1919495"/>
                <a:gd name="connsiteX4" fmla="*/ 1219200 w 1600200"/>
                <a:gd name="connsiteY4" fmla="*/ 1300370 h 1919495"/>
                <a:gd name="connsiteX5" fmla="*/ 1600200 w 1600200"/>
                <a:gd name="connsiteY5" fmla="*/ 1728995 h 1919495"/>
                <a:gd name="connsiteX6" fmla="*/ 1038225 w 1600200"/>
                <a:gd name="connsiteY6" fmla="*/ 1919495 h 1919495"/>
                <a:gd name="connsiteX7" fmla="*/ 0 w 1600200"/>
                <a:gd name="connsiteY7" fmla="*/ 376445 h 1919495"/>
                <a:gd name="connsiteX8" fmla="*/ 371475 w 1600200"/>
                <a:gd name="connsiteY8" fmla="*/ 1544 h 1919495"/>
                <a:gd name="connsiteX0" fmla="*/ 371475 w 1600200"/>
                <a:gd name="connsiteY0" fmla="*/ 1487 h 1919438"/>
                <a:gd name="connsiteX1" fmla="*/ 568075 w 1600200"/>
                <a:gd name="connsiteY1" fmla="*/ 603245 h 1919438"/>
                <a:gd name="connsiteX2" fmla="*/ 400050 w 1600200"/>
                <a:gd name="connsiteY2" fmla="*/ 624038 h 1919438"/>
                <a:gd name="connsiteX3" fmla="*/ 1019175 w 1600200"/>
                <a:gd name="connsiteY3" fmla="*/ 1500338 h 1919438"/>
                <a:gd name="connsiteX4" fmla="*/ 1219200 w 1600200"/>
                <a:gd name="connsiteY4" fmla="*/ 1300313 h 1919438"/>
                <a:gd name="connsiteX5" fmla="*/ 1600200 w 1600200"/>
                <a:gd name="connsiteY5" fmla="*/ 1728938 h 1919438"/>
                <a:gd name="connsiteX6" fmla="*/ 1038225 w 1600200"/>
                <a:gd name="connsiteY6" fmla="*/ 1919438 h 1919438"/>
                <a:gd name="connsiteX7" fmla="*/ 0 w 1600200"/>
                <a:gd name="connsiteY7" fmla="*/ 376388 h 1919438"/>
                <a:gd name="connsiteX8" fmla="*/ 371475 w 1600200"/>
                <a:gd name="connsiteY8" fmla="*/ 1487 h 1919438"/>
                <a:gd name="connsiteX0" fmla="*/ 371475 w 1600200"/>
                <a:gd name="connsiteY0" fmla="*/ 1032 h 1918983"/>
                <a:gd name="connsiteX1" fmla="*/ 568075 w 1600200"/>
                <a:gd name="connsiteY1" fmla="*/ 602790 h 1918983"/>
                <a:gd name="connsiteX2" fmla="*/ 400050 w 1600200"/>
                <a:gd name="connsiteY2" fmla="*/ 623583 h 1918983"/>
                <a:gd name="connsiteX3" fmla="*/ 1019175 w 1600200"/>
                <a:gd name="connsiteY3" fmla="*/ 1499883 h 1918983"/>
                <a:gd name="connsiteX4" fmla="*/ 1219200 w 1600200"/>
                <a:gd name="connsiteY4" fmla="*/ 1299858 h 1918983"/>
                <a:gd name="connsiteX5" fmla="*/ 1600200 w 1600200"/>
                <a:gd name="connsiteY5" fmla="*/ 1728483 h 1918983"/>
                <a:gd name="connsiteX6" fmla="*/ 1038225 w 1600200"/>
                <a:gd name="connsiteY6" fmla="*/ 1918983 h 1918983"/>
                <a:gd name="connsiteX7" fmla="*/ 0 w 1600200"/>
                <a:gd name="connsiteY7" fmla="*/ 375933 h 1918983"/>
                <a:gd name="connsiteX8" fmla="*/ 371475 w 1600200"/>
                <a:gd name="connsiteY8" fmla="*/ 1032 h 1918983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0050 w 1600200"/>
                <a:gd name="connsiteY2" fmla="*/ 623669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8703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59666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70138 w 1600200"/>
                <a:gd name="connsiteY3" fmla="*/ 1517276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0522 w 1600200"/>
                <a:gd name="connsiteY3" fmla="*/ 1534584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96099 w 1600200"/>
                <a:gd name="connsiteY3" fmla="*/ 1546122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588662"/>
                <a:gd name="connsiteY0" fmla="*/ 1118 h 1919069"/>
                <a:gd name="connsiteX1" fmla="*/ 568075 w 1588662"/>
                <a:gd name="connsiteY1" fmla="*/ 602876 h 1919069"/>
                <a:gd name="connsiteX2" fmla="*/ 374089 w 1588662"/>
                <a:gd name="connsiteY2" fmla="*/ 646744 h 1919069"/>
                <a:gd name="connsiteX3" fmla="*/ 987445 w 1588662"/>
                <a:gd name="connsiteY3" fmla="*/ 1528815 h 1919069"/>
                <a:gd name="connsiteX4" fmla="*/ 1173048 w 1588662"/>
                <a:gd name="connsiteY4" fmla="*/ 1311482 h 1919069"/>
                <a:gd name="connsiteX5" fmla="*/ 1588662 w 1588662"/>
                <a:gd name="connsiteY5" fmla="*/ 1699723 h 1919069"/>
                <a:gd name="connsiteX6" fmla="*/ 1038225 w 1588662"/>
                <a:gd name="connsiteY6" fmla="*/ 1919069 h 1919069"/>
                <a:gd name="connsiteX7" fmla="*/ 0 w 1588662"/>
                <a:gd name="connsiteY7" fmla="*/ 376019 h 1919069"/>
                <a:gd name="connsiteX8" fmla="*/ 371475 w 1588662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46976"/>
                <a:gd name="connsiteX1" fmla="*/ 568075 w 1596260"/>
                <a:gd name="connsiteY1" fmla="*/ 602876 h 1946976"/>
                <a:gd name="connsiteX2" fmla="*/ 374089 w 1596260"/>
                <a:gd name="connsiteY2" fmla="*/ 646744 h 1946976"/>
                <a:gd name="connsiteX3" fmla="*/ 987445 w 1596260"/>
                <a:gd name="connsiteY3" fmla="*/ 1528815 h 1946976"/>
                <a:gd name="connsiteX4" fmla="*/ 1173048 w 1596260"/>
                <a:gd name="connsiteY4" fmla="*/ 1311482 h 1946976"/>
                <a:gd name="connsiteX5" fmla="*/ 1588662 w 1596260"/>
                <a:gd name="connsiteY5" fmla="*/ 1699723 h 1946976"/>
                <a:gd name="connsiteX6" fmla="*/ 1038225 w 1596260"/>
                <a:gd name="connsiteY6" fmla="*/ 1919069 h 1946976"/>
                <a:gd name="connsiteX7" fmla="*/ 0 w 1596260"/>
                <a:gd name="connsiteY7" fmla="*/ 376019 h 1946976"/>
                <a:gd name="connsiteX8" fmla="*/ 371475 w 1596260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33976 w 1558761"/>
                <a:gd name="connsiteY0" fmla="*/ 1118 h 1946976"/>
                <a:gd name="connsiteX1" fmla="*/ 530576 w 1558761"/>
                <a:gd name="connsiteY1" fmla="*/ 602876 h 1946976"/>
                <a:gd name="connsiteX2" fmla="*/ 336590 w 1558761"/>
                <a:gd name="connsiteY2" fmla="*/ 646744 h 1946976"/>
                <a:gd name="connsiteX3" fmla="*/ 949946 w 1558761"/>
                <a:gd name="connsiteY3" fmla="*/ 1528815 h 1946976"/>
                <a:gd name="connsiteX4" fmla="*/ 1135549 w 1558761"/>
                <a:gd name="connsiteY4" fmla="*/ 1311482 h 1946976"/>
                <a:gd name="connsiteX5" fmla="*/ 1551163 w 1558761"/>
                <a:gd name="connsiteY5" fmla="*/ 1699723 h 1946976"/>
                <a:gd name="connsiteX6" fmla="*/ 1000726 w 1558761"/>
                <a:gd name="connsiteY6" fmla="*/ 1919069 h 1946976"/>
                <a:gd name="connsiteX7" fmla="*/ 0 w 1558761"/>
                <a:gd name="connsiteY7" fmla="*/ 390441 h 1946976"/>
                <a:gd name="connsiteX8" fmla="*/ 333976 w 1558761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44260 w 1560662"/>
                <a:gd name="connsiteY2" fmla="*/ 655398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96 h 1946054"/>
                <a:gd name="connsiteX1" fmla="*/ 532477 w 1560662"/>
                <a:gd name="connsiteY1" fmla="*/ 601954 h 1946054"/>
                <a:gd name="connsiteX2" fmla="*/ 344260 w 1560662"/>
                <a:gd name="connsiteY2" fmla="*/ 654476 h 1946054"/>
                <a:gd name="connsiteX3" fmla="*/ 951847 w 1560662"/>
                <a:gd name="connsiteY3" fmla="*/ 1527893 h 1946054"/>
                <a:gd name="connsiteX4" fmla="*/ 1137450 w 1560662"/>
                <a:gd name="connsiteY4" fmla="*/ 1310560 h 1946054"/>
                <a:gd name="connsiteX5" fmla="*/ 1553064 w 1560662"/>
                <a:gd name="connsiteY5" fmla="*/ 1698801 h 1946054"/>
                <a:gd name="connsiteX6" fmla="*/ 1002627 w 1560662"/>
                <a:gd name="connsiteY6" fmla="*/ 1918147 h 1946054"/>
                <a:gd name="connsiteX7" fmla="*/ 1901 w 1560662"/>
                <a:gd name="connsiteY7" fmla="*/ 389519 h 1946054"/>
                <a:gd name="connsiteX8" fmla="*/ 335877 w 1560662"/>
                <a:gd name="connsiteY8" fmla="*/ 196 h 1946054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5431" h="1937121">
                  <a:moveTo>
                    <a:pt x="332898" y="199"/>
                  </a:moveTo>
                  <a:cubicBezTo>
                    <a:pt x="480797" y="-12106"/>
                    <a:pt x="712130" y="551085"/>
                    <a:pt x="532477" y="593021"/>
                  </a:cubicBezTo>
                  <a:lnTo>
                    <a:pt x="344260" y="645543"/>
                  </a:lnTo>
                  <a:cubicBezTo>
                    <a:pt x="475639" y="1163599"/>
                    <a:pt x="690666" y="1300897"/>
                    <a:pt x="951847" y="1518960"/>
                  </a:cubicBezTo>
                  <a:cubicBezTo>
                    <a:pt x="1003138" y="1396518"/>
                    <a:pt x="1042046" y="1291100"/>
                    <a:pt x="1137450" y="1301627"/>
                  </a:cubicBezTo>
                  <a:cubicBezTo>
                    <a:pt x="1276950" y="1299313"/>
                    <a:pt x="1636332" y="1564228"/>
                    <a:pt x="1553064" y="1689868"/>
                  </a:cubicBezTo>
                  <a:cubicBezTo>
                    <a:pt x="1389777" y="1941825"/>
                    <a:pt x="1145722" y="1971673"/>
                    <a:pt x="1002627" y="1909214"/>
                  </a:cubicBezTo>
                  <a:cubicBezTo>
                    <a:pt x="545977" y="1690048"/>
                    <a:pt x="-37590" y="1110316"/>
                    <a:pt x="1901" y="380586"/>
                  </a:cubicBezTo>
                  <a:cubicBezTo>
                    <a:pt x="36305" y="148891"/>
                    <a:pt x="133416" y="23363"/>
                    <a:pt x="332898" y="1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3" name="Rectangle 36">
              <a:extLst>
                <a:ext uri="{FF2B5EF4-FFF2-40B4-BE49-F238E27FC236}">
                  <a16:creationId xmlns:a16="http://schemas.microsoft.com/office/drawing/2014/main" id="{409A10C6-9377-4FA3-E337-0677313386F2}"/>
                </a:ext>
              </a:extLst>
            </p:cNvPr>
            <p:cNvSpPr/>
            <p:nvPr/>
          </p:nvSpPr>
          <p:spPr>
            <a:xfrm>
              <a:off x="4175657" y="3499408"/>
              <a:ext cx="411575" cy="344044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4" name="Rounded Rectangle 27">
              <a:extLst>
                <a:ext uri="{FF2B5EF4-FFF2-40B4-BE49-F238E27FC236}">
                  <a16:creationId xmlns:a16="http://schemas.microsoft.com/office/drawing/2014/main" id="{6E1B4777-B21D-1160-01D2-7B319B868DD3}"/>
                </a:ext>
              </a:extLst>
            </p:cNvPr>
            <p:cNvSpPr/>
            <p:nvPr/>
          </p:nvSpPr>
          <p:spPr>
            <a:xfrm>
              <a:off x="6388738" y="1280390"/>
              <a:ext cx="425042" cy="326490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5" name="Rounded Rectangle 7">
              <a:extLst>
                <a:ext uri="{FF2B5EF4-FFF2-40B4-BE49-F238E27FC236}">
                  <a16:creationId xmlns:a16="http://schemas.microsoft.com/office/drawing/2014/main" id="{93AB3A8F-01B2-705A-52EB-961711D5619C}"/>
                </a:ext>
              </a:extLst>
            </p:cNvPr>
            <p:cNvSpPr/>
            <p:nvPr/>
          </p:nvSpPr>
          <p:spPr>
            <a:xfrm>
              <a:off x="7049617" y="1257171"/>
              <a:ext cx="432135" cy="372928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6" name="Chord 15">
              <a:extLst>
                <a:ext uri="{FF2B5EF4-FFF2-40B4-BE49-F238E27FC236}">
                  <a16:creationId xmlns:a16="http://schemas.microsoft.com/office/drawing/2014/main" id="{CD03E668-9193-FCED-77AF-4CB1D0CDC7CE}"/>
                </a:ext>
              </a:extLst>
            </p:cNvPr>
            <p:cNvSpPr/>
            <p:nvPr/>
          </p:nvSpPr>
          <p:spPr>
            <a:xfrm>
              <a:off x="8360600" y="1226562"/>
              <a:ext cx="199125" cy="434146"/>
            </a:xfrm>
            <a:custGeom>
              <a:avLst/>
              <a:gdLst/>
              <a:ahLst/>
              <a:cxnLst/>
              <a:rect l="l" t="t" r="r" b="b"/>
              <a:pathLst>
                <a:path w="1492970" h="3255081">
                  <a:moveTo>
                    <a:pt x="1492970" y="1569688"/>
                  </a:moveTo>
                  <a:cubicBezTo>
                    <a:pt x="1492970" y="1957118"/>
                    <a:pt x="1197680" y="2277765"/>
                    <a:pt x="816277" y="2310957"/>
                  </a:cubicBezTo>
                  <a:lnTo>
                    <a:pt x="816277" y="2787043"/>
                  </a:lnTo>
                  <a:cubicBezTo>
                    <a:pt x="873982" y="2789209"/>
                    <a:pt x="931009" y="2798017"/>
                    <a:pt x="986081" y="2811674"/>
                  </a:cubicBezTo>
                  <a:cubicBezTo>
                    <a:pt x="1252919" y="2877847"/>
                    <a:pt x="1430830" y="3046369"/>
                    <a:pt x="1433593" y="3235566"/>
                  </a:cubicBezTo>
                  <a:lnTo>
                    <a:pt x="57488" y="3255081"/>
                  </a:lnTo>
                  <a:cubicBezTo>
                    <a:pt x="47920" y="3062506"/>
                    <a:pt x="221127" y="2886615"/>
                    <a:pt x="490574" y="2815284"/>
                  </a:cubicBezTo>
                  <a:cubicBezTo>
                    <a:pt x="549928" y="2799571"/>
                    <a:pt x="611777" y="2789553"/>
                    <a:pt x="674460" y="2787163"/>
                  </a:cubicBezTo>
                  <a:lnTo>
                    <a:pt x="674460" y="2310809"/>
                  </a:lnTo>
                  <a:cubicBezTo>
                    <a:pt x="317470" y="2280245"/>
                    <a:pt x="28405" y="1994114"/>
                    <a:pt x="0" y="1627428"/>
                  </a:cubicBezTo>
                  <a:lnTo>
                    <a:pt x="142201" y="1616413"/>
                  </a:lnTo>
                  <a:cubicBezTo>
                    <a:pt x="167304" y="1940464"/>
                    <a:pt x="443969" y="2186771"/>
                    <a:pt x="768748" y="2174211"/>
                  </a:cubicBezTo>
                  <a:cubicBezTo>
                    <a:pt x="1093527" y="2161650"/>
                    <a:pt x="1350342" y="1894710"/>
                    <a:pt x="1350342" y="1569689"/>
                  </a:cubicBezTo>
                  <a:close/>
                  <a:moveTo>
                    <a:pt x="745368" y="0"/>
                  </a:moveTo>
                  <a:cubicBezTo>
                    <a:pt x="989132" y="0"/>
                    <a:pt x="1186742" y="197610"/>
                    <a:pt x="1186742" y="441374"/>
                  </a:cubicBezTo>
                  <a:lnTo>
                    <a:pt x="1186742" y="1575353"/>
                  </a:lnTo>
                  <a:cubicBezTo>
                    <a:pt x="1186742" y="1819117"/>
                    <a:pt x="989132" y="2016727"/>
                    <a:pt x="745368" y="2016727"/>
                  </a:cubicBezTo>
                  <a:cubicBezTo>
                    <a:pt x="501604" y="2016727"/>
                    <a:pt x="303994" y="1819117"/>
                    <a:pt x="303994" y="1575353"/>
                  </a:cubicBezTo>
                  <a:lnTo>
                    <a:pt x="303994" y="441374"/>
                  </a:lnTo>
                  <a:cubicBezTo>
                    <a:pt x="303994" y="197610"/>
                    <a:pt x="501604" y="0"/>
                    <a:pt x="74536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7" name="Rectangle 16">
              <a:extLst>
                <a:ext uri="{FF2B5EF4-FFF2-40B4-BE49-F238E27FC236}">
                  <a16:creationId xmlns:a16="http://schemas.microsoft.com/office/drawing/2014/main" id="{8F61CC01-BC17-E34F-8021-F4AEA8D1FA0B}"/>
                </a:ext>
              </a:extLst>
            </p:cNvPr>
            <p:cNvSpPr/>
            <p:nvPr/>
          </p:nvSpPr>
          <p:spPr>
            <a:xfrm>
              <a:off x="4828013" y="3529428"/>
              <a:ext cx="432135" cy="284005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8" name="Rounded Rectangle 6">
              <a:extLst>
                <a:ext uri="{FF2B5EF4-FFF2-40B4-BE49-F238E27FC236}">
                  <a16:creationId xmlns:a16="http://schemas.microsoft.com/office/drawing/2014/main" id="{0E2548F4-BD34-FC2C-C237-FE5AC44F9609}"/>
                </a:ext>
              </a:extLst>
            </p:cNvPr>
            <p:cNvSpPr/>
            <p:nvPr/>
          </p:nvSpPr>
          <p:spPr>
            <a:xfrm>
              <a:off x="4156229" y="2826559"/>
              <a:ext cx="432827" cy="208478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9" name="Rounded Rectangle 6">
              <a:extLst>
                <a:ext uri="{FF2B5EF4-FFF2-40B4-BE49-F238E27FC236}">
                  <a16:creationId xmlns:a16="http://schemas.microsoft.com/office/drawing/2014/main" id="{FAF2A409-C6E5-6EFF-83F4-1F2E9ED0C9F1}"/>
                </a:ext>
              </a:extLst>
            </p:cNvPr>
            <p:cNvSpPr/>
            <p:nvPr/>
          </p:nvSpPr>
          <p:spPr>
            <a:xfrm>
              <a:off x="4793335" y="2826559"/>
              <a:ext cx="432827" cy="208478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0" name="Rounded Rectangle 6">
              <a:extLst>
                <a:ext uri="{FF2B5EF4-FFF2-40B4-BE49-F238E27FC236}">
                  <a16:creationId xmlns:a16="http://schemas.microsoft.com/office/drawing/2014/main" id="{D2FBF174-6E59-2DCA-A2EC-2E5600ADA78E}"/>
                </a:ext>
              </a:extLst>
            </p:cNvPr>
            <p:cNvSpPr/>
            <p:nvPr/>
          </p:nvSpPr>
          <p:spPr>
            <a:xfrm>
              <a:off x="5430441" y="2826559"/>
              <a:ext cx="432827" cy="208478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1584648" y="234376"/>
                  </a:moveTo>
                  <a:lnTo>
                    <a:pt x="2088704" y="234376"/>
                  </a:lnTo>
                  <a:lnTo>
                    <a:pt x="2088704" y="1314376"/>
                  </a:lnTo>
                  <a:lnTo>
                    <a:pt x="1584648" y="1314376"/>
                  </a:ln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1" name="Rounded Rectangle 6">
              <a:extLst>
                <a:ext uri="{FF2B5EF4-FFF2-40B4-BE49-F238E27FC236}">
                  <a16:creationId xmlns:a16="http://schemas.microsoft.com/office/drawing/2014/main" id="{6E6F609C-7837-9A37-874E-4AEE06CC98E1}"/>
                </a:ext>
              </a:extLst>
            </p:cNvPr>
            <p:cNvSpPr/>
            <p:nvPr/>
          </p:nvSpPr>
          <p:spPr>
            <a:xfrm>
              <a:off x="6067547" y="2826559"/>
              <a:ext cx="432827" cy="208478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2240385" y="234376"/>
                  </a:moveTo>
                  <a:lnTo>
                    <a:pt x="2744441" y="234376"/>
                  </a:lnTo>
                  <a:lnTo>
                    <a:pt x="2744441" y="1314376"/>
                  </a:lnTo>
                  <a:lnTo>
                    <a:pt x="2240385" y="1314376"/>
                  </a:lnTo>
                  <a:close/>
                  <a:moveTo>
                    <a:pt x="1584648" y="234376"/>
                  </a:moveTo>
                  <a:lnTo>
                    <a:pt x="2088704" y="234376"/>
                  </a:lnTo>
                  <a:lnTo>
                    <a:pt x="2088704" y="1314376"/>
                  </a:lnTo>
                  <a:lnTo>
                    <a:pt x="1584648" y="1314376"/>
                  </a:ln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2" name="Teardrop 6">
              <a:extLst>
                <a:ext uri="{FF2B5EF4-FFF2-40B4-BE49-F238E27FC236}">
                  <a16:creationId xmlns:a16="http://schemas.microsoft.com/office/drawing/2014/main" id="{C4607019-1E93-0E2D-F8F9-4FD3EEFD2458}"/>
                </a:ext>
              </a:extLst>
            </p:cNvPr>
            <p:cNvSpPr/>
            <p:nvPr/>
          </p:nvSpPr>
          <p:spPr>
            <a:xfrm rot="8100000">
              <a:off x="8313590" y="2784226"/>
              <a:ext cx="293144" cy="293145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3" name="Donut 24">
              <a:extLst>
                <a:ext uri="{FF2B5EF4-FFF2-40B4-BE49-F238E27FC236}">
                  <a16:creationId xmlns:a16="http://schemas.microsoft.com/office/drawing/2014/main" id="{0DFD878C-F8B2-A2C3-0BE3-8D7677C0F2B7}"/>
                </a:ext>
              </a:extLst>
            </p:cNvPr>
            <p:cNvSpPr/>
            <p:nvPr/>
          </p:nvSpPr>
          <p:spPr>
            <a:xfrm>
              <a:off x="4603191" y="1979686"/>
              <a:ext cx="433604" cy="437134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Chord 38">
              <a:extLst>
                <a:ext uri="{FF2B5EF4-FFF2-40B4-BE49-F238E27FC236}">
                  <a16:creationId xmlns:a16="http://schemas.microsoft.com/office/drawing/2014/main" id="{55E37676-70C3-5255-F0E8-04823B8420E4}"/>
                </a:ext>
              </a:extLst>
            </p:cNvPr>
            <p:cNvSpPr/>
            <p:nvPr/>
          </p:nvSpPr>
          <p:spPr>
            <a:xfrm>
              <a:off x="5277177" y="1979317"/>
              <a:ext cx="340508" cy="437873"/>
            </a:xfrm>
            <a:custGeom>
              <a:avLst/>
              <a:gdLst/>
              <a:ahLst/>
              <a:cxnLst/>
              <a:rect l="l" t="t" r="r" b="b"/>
              <a:pathLst>
                <a:path w="2519554" h="3240000">
                  <a:moveTo>
                    <a:pt x="1259778" y="0"/>
                  </a:moveTo>
                  <a:cubicBezTo>
                    <a:pt x="1299543" y="0"/>
                    <a:pt x="1331778" y="32235"/>
                    <a:pt x="1331778" y="72000"/>
                  </a:cubicBezTo>
                  <a:lnTo>
                    <a:pt x="1331778" y="292696"/>
                  </a:lnTo>
                  <a:cubicBezTo>
                    <a:pt x="1526887" y="301316"/>
                    <a:pt x="1719796" y="357828"/>
                    <a:pt x="1894309" y="459601"/>
                  </a:cubicBezTo>
                  <a:cubicBezTo>
                    <a:pt x="2284331" y="687055"/>
                    <a:pt x="2522839" y="1105809"/>
                    <a:pt x="2519520" y="1557297"/>
                  </a:cubicBezTo>
                  <a:lnTo>
                    <a:pt x="2509882" y="1557270"/>
                  </a:lnTo>
                  <a:cubicBezTo>
                    <a:pt x="2413806" y="1435449"/>
                    <a:pt x="2264527" y="1358626"/>
                    <a:pt x="2097304" y="1358626"/>
                  </a:cubicBezTo>
                  <a:cubicBezTo>
                    <a:pt x="1931567" y="1358626"/>
                    <a:pt x="1783455" y="1434091"/>
                    <a:pt x="1688484" y="1554913"/>
                  </a:cubicBezTo>
                  <a:lnTo>
                    <a:pt x="1657888" y="1554825"/>
                  </a:lnTo>
                  <a:cubicBezTo>
                    <a:pt x="1579123" y="1454657"/>
                    <a:pt x="1463823" y="1385682"/>
                    <a:pt x="1331778" y="1368008"/>
                  </a:cubicBezTo>
                  <a:lnTo>
                    <a:pt x="1331778" y="2507895"/>
                  </a:lnTo>
                  <a:lnTo>
                    <a:pt x="1356113" y="2507895"/>
                  </a:lnTo>
                  <a:lnTo>
                    <a:pt x="1356113" y="2868215"/>
                  </a:lnTo>
                  <a:lnTo>
                    <a:pt x="1353558" y="2868215"/>
                  </a:lnTo>
                  <a:cubicBezTo>
                    <a:pt x="1347515" y="3074779"/>
                    <a:pt x="1177830" y="3240000"/>
                    <a:pt x="969556" y="3240000"/>
                  </a:cubicBezTo>
                  <a:cubicBezTo>
                    <a:pt x="759529" y="3240000"/>
                    <a:pt x="588743" y="3071985"/>
                    <a:pt x="585029" y="2863014"/>
                  </a:cubicBezTo>
                  <a:cubicBezTo>
                    <a:pt x="584214" y="2861474"/>
                    <a:pt x="584183" y="2859896"/>
                    <a:pt x="584183" y="2858310"/>
                  </a:cubicBezTo>
                  <a:lnTo>
                    <a:pt x="584422" y="2856985"/>
                  </a:lnTo>
                  <a:cubicBezTo>
                    <a:pt x="584186" y="2856201"/>
                    <a:pt x="584184" y="2855415"/>
                    <a:pt x="584184" y="2854628"/>
                  </a:cubicBezTo>
                  <a:lnTo>
                    <a:pt x="584846" y="2854628"/>
                  </a:lnTo>
                  <a:cubicBezTo>
                    <a:pt x="585977" y="2797047"/>
                    <a:pt x="628115" y="2750982"/>
                    <a:pt x="679843" y="2750982"/>
                  </a:cubicBezTo>
                  <a:cubicBezTo>
                    <a:pt x="731571" y="2750982"/>
                    <a:pt x="773709" y="2797047"/>
                    <a:pt x="774841" y="2854628"/>
                  </a:cubicBezTo>
                  <a:lnTo>
                    <a:pt x="776870" y="2854628"/>
                  </a:lnTo>
                  <a:cubicBezTo>
                    <a:pt x="776870" y="2961046"/>
                    <a:pt x="863138" y="3047314"/>
                    <a:pt x="969556" y="3047314"/>
                  </a:cubicBezTo>
                  <a:cubicBezTo>
                    <a:pt x="1075974" y="3047314"/>
                    <a:pt x="1162242" y="2961046"/>
                    <a:pt x="1162242" y="2854628"/>
                  </a:cubicBezTo>
                  <a:lnTo>
                    <a:pt x="1163439" y="2854628"/>
                  </a:lnTo>
                  <a:lnTo>
                    <a:pt x="1163439" y="2507895"/>
                  </a:lnTo>
                  <a:lnTo>
                    <a:pt x="1187778" y="2507895"/>
                  </a:lnTo>
                  <a:lnTo>
                    <a:pt x="1187778" y="1365548"/>
                  </a:lnTo>
                  <a:cubicBezTo>
                    <a:pt x="1048083" y="1378241"/>
                    <a:pt x="925400" y="1448176"/>
                    <a:pt x="842602" y="1552487"/>
                  </a:cubicBezTo>
                  <a:lnTo>
                    <a:pt x="807450" y="1552386"/>
                  </a:lnTo>
                  <a:cubicBezTo>
                    <a:pt x="712615" y="1432960"/>
                    <a:pt x="565486" y="1358626"/>
                    <a:pt x="400996" y="1358626"/>
                  </a:cubicBezTo>
                  <a:cubicBezTo>
                    <a:pt x="240343" y="1358626"/>
                    <a:pt x="96251" y="1429532"/>
                    <a:pt x="0" y="1543232"/>
                  </a:cubicBezTo>
                  <a:cubicBezTo>
                    <a:pt x="1264" y="1094357"/>
                    <a:pt x="241710" y="680052"/>
                    <a:pt x="631054" y="455977"/>
                  </a:cubicBezTo>
                  <a:cubicBezTo>
                    <a:pt x="804121" y="356374"/>
                    <a:pt x="994908" y="301092"/>
                    <a:pt x="1187778" y="292721"/>
                  </a:cubicBezTo>
                  <a:lnTo>
                    <a:pt x="1187778" y="72000"/>
                  </a:lnTo>
                  <a:cubicBezTo>
                    <a:pt x="1187778" y="32235"/>
                    <a:pt x="1220013" y="0"/>
                    <a:pt x="125977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Heart 38">
              <a:extLst>
                <a:ext uri="{FF2B5EF4-FFF2-40B4-BE49-F238E27FC236}">
                  <a16:creationId xmlns:a16="http://schemas.microsoft.com/office/drawing/2014/main" id="{0E332A88-A3B8-73D1-84FF-8C7237AF70B4}"/>
                </a:ext>
              </a:extLst>
            </p:cNvPr>
            <p:cNvSpPr/>
            <p:nvPr/>
          </p:nvSpPr>
          <p:spPr>
            <a:xfrm>
              <a:off x="5770720" y="1252545"/>
              <a:ext cx="382181" cy="382181"/>
            </a:xfrm>
            <a:prstGeom prst="hear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Round Same Side Corner Rectangle 19">
              <a:extLst>
                <a:ext uri="{FF2B5EF4-FFF2-40B4-BE49-F238E27FC236}">
                  <a16:creationId xmlns:a16="http://schemas.microsoft.com/office/drawing/2014/main" id="{C50BC40B-D9AC-CC79-1F6C-D5415913540A}"/>
                </a:ext>
              </a:extLst>
            </p:cNvPr>
            <p:cNvSpPr/>
            <p:nvPr/>
          </p:nvSpPr>
          <p:spPr>
            <a:xfrm>
              <a:off x="7782928" y="4184858"/>
              <a:ext cx="289093" cy="357183"/>
            </a:xfrm>
            <a:custGeom>
              <a:avLst/>
              <a:gdLst/>
              <a:ahLst/>
              <a:cxnLst/>
              <a:rect l="l" t="t" r="r" b="b"/>
              <a:pathLst>
                <a:path w="2600931" h="3213524">
                  <a:moveTo>
                    <a:pt x="1304260" y="0"/>
                  </a:moveTo>
                  <a:cubicBezTo>
                    <a:pt x="1403671" y="0"/>
                    <a:pt x="1484260" y="80589"/>
                    <a:pt x="1484260" y="180000"/>
                  </a:cubicBezTo>
                  <a:lnTo>
                    <a:pt x="1484260" y="412061"/>
                  </a:lnTo>
                  <a:lnTo>
                    <a:pt x="2330931" y="412061"/>
                  </a:lnTo>
                  <a:lnTo>
                    <a:pt x="2600931" y="682061"/>
                  </a:lnTo>
                  <a:lnTo>
                    <a:pt x="2330931" y="952061"/>
                  </a:lnTo>
                  <a:lnTo>
                    <a:pt x="1484260" y="952061"/>
                  </a:lnTo>
                  <a:lnTo>
                    <a:pt x="1484260" y="1110244"/>
                  </a:lnTo>
                  <a:lnTo>
                    <a:pt x="2375646" y="1110244"/>
                  </a:lnTo>
                  <a:lnTo>
                    <a:pt x="2375646" y="1650244"/>
                  </a:lnTo>
                  <a:lnTo>
                    <a:pt x="1484260" y="1650244"/>
                  </a:lnTo>
                  <a:lnTo>
                    <a:pt x="1484260" y="3213524"/>
                  </a:lnTo>
                  <a:lnTo>
                    <a:pt x="1124260" y="3213524"/>
                  </a:lnTo>
                  <a:lnTo>
                    <a:pt x="1124260" y="1650244"/>
                  </a:lnTo>
                  <a:lnTo>
                    <a:pt x="270000" y="1650244"/>
                  </a:lnTo>
                  <a:lnTo>
                    <a:pt x="0" y="1380244"/>
                  </a:lnTo>
                  <a:lnTo>
                    <a:pt x="270000" y="1110244"/>
                  </a:lnTo>
                  <a:lnTo>
                    <a:pt x="1124260" y="1110244"/>
                  </a:lnTo>
                  <a:lnTo>
                    <a:pt x="1124260" y="952061"/>
                  </a:lnTo>
                  <a:lnTo>
                    <a:pt x="224931" y="952061"/>
                  </a:lnTo>
                  <a:lnTo>
                    <a:pt x="224931" y="412061"/>
                  </a:lnTo>
                  <a:lnTo>
                    <a:pt x="1124260" y="412061"/>
                  </a:lnTo>
                  <a:lnTo>
                    <a:pt x="1124260" y="180000"/>
                  </a:lnTo>
                  <a:cubicBezTo>
                    <a:pt x="1124260" y="80589"/>
                    <a:pt x="1204849" y="0"/>
                    <a:pt x="13042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DCEEEE83-5BE6-53DF-2A4F-1044B436E10F}"/>
                </a:ext>
              </a:extLst>
            </p:cNvPr>
            <p:cNvSpPr/>
            <p:nvPr/>
          </p:nvSpPr>
          <p:spPr>
            <a:xfrm>
              <a:off x="3527955" y="4223407"/>
              <a:ext cx="476152" cy="280084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Oval 31">
              <a:extLst>
                <a:ext uri="{FF2B5EF4-FFF2-40B4-BE49-F238E27FC236}">
                  <a16:creationId xmlns:a16="http://schemas.microsoft.com/office/drawing/2014/main" id="{336B4156-D472-40D9-A3A9-B99C48E0AE75}"/>
                </a:ext>
              </a:extLst>
            </p:cNvPr>
            <p:cNvSpPr/>
            <p:nvPr/>
          </p:nvSpPr>
          <p:spPr>
            <a:xfrm>
              <a:off x="6633502" y="4184654"/>
              <a:ext cx="354255" cy="357590"/>
            </a:xfrm>
            <a:custGeom>
              <a:avLst/>
              <a:gdLst/>
              <a:ahLst/>
              <a:cxnLst/>
              <a:rect l="l" t="t" r="r" b="b"/>
              <a:pathLst>
                <a:path w="3187187" h="3217189">
                  <a:moveTo>
                    <a:pt x="2136560" y="2669280"/>
                  </a:moveTo>
                  <a:cubicBezTo>
                    <a:pt x="2154235" y="2662847"/>
                    <a:pt x="2173778" y="2671961"/>
                    <a:pt x="2180211" y="2689635"/>
                  </a:cubicBezTo>
                  <a:lnTo>
                    <a:pt x="2338628" y="3124881"/>
                  </a:lnTo>
                  <a:cubicBezTo>
                    <a:pt x="2345061" y="3142556"/>
                    <a:pt x="2335948" y="3162099"/>
                    <a:pt x="2318273" y="3168533"/>
                  </a:cubicBezTo>
                  <a:lnTo>
                    <a:pt x="2190259" y="3215126"/>
                  </a:lnTo>
                  <a:cubicBezTo>
                    <a:pt x="2172585" y="3221559"/>
                    <a:pt x="2153041" y="3212445"/>
                    <a:pt x="2146608" y="3194771"/>
                  </a:cubicBezTo>
                  <a:lnTo>
                    <a:pt x="1988192" y="2759525"/>
                  </a:lnTo>
                  <a:cubicBezTo>
                    <a:pt x="1981759" y="2741850"/>
                    <a:pt x="1990872" y="2722307"/>
                    <a:pt x="2008547" y="2715873"/>
                  </a:cubicBezTo>
                  <a:close/>
                  <a:moveTo>
                    <a:pt x="1050626" y="2669280"/>
                  </a:moveTo>
                  <a:lnTo>
                    <a:pt x="1178640" y="2715873"/>
                  </a:lnTo>
                  <a:cubicBezTo>
                    <a:pt x="1196314" y="2722307"/>
                    <a:pt x="1205428" y="2741850"/>
                    <a:pt x="1198995" y="2759525"/>
                  </a:cubicBezTo>
                  <a:lnTo>
                    <a:pt x="1040578" y="3194771"/>
                  </a:lnTo>
                  <a:cubicBezTo>
                    <a:pt x="1034145" y="3212445"/>
                    <a:pt x="1014601" y="3221559"/>
                    <a:pt x="996927" y="3215126"/>
                  </a:cubicBezTo>
                  <a:lnTo>
                    <a:pt x="868913" y="3168533"/>
                  </a:lnTo>
                  <a:cubicBezTo>
                    <a:pt x="851239" y="3162099"/>
                    <a:pt x="842125" y="3142556"/>
                    <a:pt x="848558" y="3124881"/>
                  </a:cubicBezTo>
                  <a:lnTo>
                    <a:pt x="1006975" y="2689635"/>
                  </a:lnTo>
                  <a:cubicBezTo>
                    <a:pt x="1013408" y="2671961"/>
                    <a:pt x="1032952" y="2662847"/>
                    <a:pt x="1050626" y="2669280"/>
                  </a:cubicBezTo>
                  <a:close/>
                  <a:moveTo>
                    <a:pt x="2647909" y="2029882"/>
                  </a:moveTo>
                  <a:cubicBezTo>
                    <a:pt x="2656328" y="2027626"/>
                    <a:pt x="2665608" y="2028582"/>
                    <a:pt x="2673752" y="2033284"/>
                  </a:cubicBezTo>
                  <a:lnTo>
                    <a:pt x="3074877" y="2264874"/>
                  </a:lnTo>
                  <a:cubicBezTo>
                    <a:pt x="3091166" y="2274278"/>
                    <a:pt x="3096747" y="2295107"/>
                    <a:pt x="3087343" y="2311396"/>
                  </a:cubicBezTo>
                  <a:lnTo>
                    <a:pt x="3019228" y="2429374"/>
                  </a:lnTo>
                  <a:cubicBezTo>
                    <a:pt x="3009824" y="2445663"/>
                    <a:pt x="2988995" y="2451244"/>
                    <a:pt x="2972706" y="2441840"/>
                  </a:cubicBezTo>
                  <a:lnTo>
                    <a:pt x="2571581" y="2210250"/>
                  </a:lnTo>
                  <a:cubicBezTo>
                    <a:pt x="2555292" y="2200846"/>
                    <a:pt x="2549710" y="2180017"/>
                    <a:pt x="2559115" y="2163728"/>
                  </a:cubicBezTo>
                  <a:lnTo>
                    <a:pt x="2627229" y="2045750"/>
                  </a:lnTo>
                  <a:cubicBezTo>
                    <a:pt x="2631932" y="2037605"/>
                    <a:pt x="2639490" y="2032138"/>
                    <a:pt x="2647909" y="2029882"/>
                  </a:cubicBezTo>
                  <a:close/>
                  <a:moveTo>
                    <a:pt x="539277" y="2029882"/>
                  </a:moveTo>
                  <a:cubicBezTo>
                    <a:pt x="547696" y="2032138"/>
                    <a:pt x="555255" y="2037605"/>
                    <a:pt x="559957" y="2045750"/>
                  </a:cubicBezTo>
                  <a:lnTo>
                    <a:pt x="628071" y="2163728"/>
                  </a:lnTo>
                  <a:cubicBezTo>
                    <a:pt x="637476" y="2180017"/>
                    <a:pt x="631895" y="2200846"/>
                    <a:pt x="615606" y="2210250"/>
                  </a:cubicBezTo>
                  <a:lnTo>
                    <a:pt x="214481" y="2441840"/>
                  </a:lnTo>
                  <a:cubicBezTo>
                    <a:pt x="198192" y="2451244"/>
                    <a:pt x="177363" y="2445663"/>
                    <a:pt x="167958" y="2429374"/>
                  </a:cubicBezTo>
                  <a:lnTo>
                    <a:pt x="99844" y="2311396"/>
                  </a:lnTo>
                  <a:cubicBezTo>
                    <a:pt x="90439" y="2295107"/>
                    <a:pt x="96020" y="2274278"/>
                    <a:pt x="112309" y="2264874"/>
                  </a:cubicBezTo>
                  <a:lnTo>
                    <a:pt x="513434" y="2033284"/>
                  </a:lnTo>
                  <a:cubicBezTo>
                    <a:pt x="521579" y="2028582"/>
                    <a:pt x="530858" y="2027626"/>
                    <a:pt x="539277" y="2029882"/>
                  </a:cubicBezTo>
                  <a:close/>
                  <a:moveTo>
                    <a:pt x="3094879" y="918289"/>
                  </a:moveTo>
                  <a:cubicBezTo>
                    <a:pt x="3112554" y="911856"/>
                    <a:pt x="3132097" y="920969"/>
                    <a:pt x="3138531" y="938644"/>
                  </a:cubicBezTo>
                  <a:lnTo>
                    <a:pt x="3185124" y="1066657"/>
                  </a:lnTo>
                  <a:cubicBezTo>
                    <a:pt x="3191557" y="1084332"/>
                    <a:pt x="3182443" y="1103875"/>
                    <a:pt x="3164769" y="1110308"/>
                  </a:cubicBezTo>
                  <a:lnTo>
                    <a:pt x="2729523" y="1268725"/>
                  </a:lnTo>
                  <a:cubicBezTo>
                    <a:pt x="2711848" y="1275158"/>
                    <a:pt x="2692304" y="1266045"/>
                    <a:pt x="2685871" y="1248370"/>
                  </a:cubicBezTo>
                  <a:lnTo>
                    <a:pt x="2639278" y="1120357"/>
                  </a:lnTo>
                  <a:cubicBezTo>
                    <a:pt x="2632845" y="1102682"/>
                    <a:pt x="2641959" y="1083138"/>
                    <a:pt x="2659633" y="1076705"/>
                  </a:cubicBezTo>
                  <a:close/>
                  <a:moveTo>
                    <a:pt x="92307" y="918289"/>
                  </a:moveTo>
                  <a:lnTo>
                    <a:pt x="527553" y="1076705"/>
                  </a:lnTo>
                  <a:cubicBezTo>
                    <a:pt x="545228" y="1083138"/>
                    <a:pt x="554341" y="1102682"/>
                    <a:pt x="547908" y="1120357"/>
                  </a:cubicBezTo>
                  <a:lnTo>
                    <a:pt x="501315" y="1248370"/>
                  </a:lnTo>
                  <a:cubicBezTo>
                    <a:pt x="494882" y="1266045"/>
                    <a:pt x="475338" y="1275158"/>
                    <a:pt x="457664" y="1268725"/>
                  </a:cubicBezTo>
                  <a:lnTo>
                    <a:pt x="22418" y="1110308"/>
                  </a:lnTo>
                  <a:cubicBezTo>
                    <a:pt x="4743" y="1103875"/>
                    <a:pt x="-4370" y="1084332"/>
                    <a:pt x="2063" y="1066657"/>
                  </a:cubicBezTo>
                  <a:lnTo>
                    <a:pt x="48656" y="938644"/>
                  </a:lnTo>
                  <a:cubicBezTo>
                    <a:pt x="55089" y="920969"/>
                    <a:pt x="74633" y="911856"/>
                    <a:pt x="92307" y="918289"/>
                  </a:cubicBezTo>
                  <a:close/>
                  <a:moveTo>
                    <a:pt x="1593593" y="658644"/>
                  </a:moveTo>
                  <a:cubicBezTo>
                    <a:pt x="2116495" y="658644"/>
                    <a:pt x="2540391" y="1082540"/>
                    <a:pt x="2540391" y="1605442"/>
                  </a:cubicBezTo>
                  <a:cubicBezTo>
                    <a:pt x="2540391" y="2128344"/>
                    <a:pt x="2116495" y="2552240"/>
                    <a:pt x="1593593" y="2552240"/>
                  </a:cubicBezTo>
                  <a:cubicBezTo>
                    <a:pt x="1070691" y="2552240"/>
                    <a:pt x="646795" y="2128344"/>
                    <a:pt x="646795" y="1605442"/>
                  </a:cubicBezTo>
                  <a:cubicBezTo>
                    <a:pt x="646795" y="1082540"/>
                    <a:pt x="1070691" y="658644"/>
                    <a:pt x="1593593" y="658644"/>
                  </a:cubicBezTo>
                  <a:close/>
                  <a:moveTo>
                    <a:pt x="2246117" y="1165"/>
                  </a:moveTo>
                  <a:cubicBezTo>
                    <a:pt x="2254536" y="-1090"/>
                    <a:pt x="2263815" y="-135"/>
                    <a:pt x="2271960" y="4568"/>
                  </a:cubicBezTo>
                  <a:lnTo>
                    <a:pt x="2389938" y="72682"/>
                  </a:lnTo>
                  <a:cubicBezTo>
                    <a:pt x="2406227" y="82087"/>
                    <a:pt x="2411808" y="102916"/>
                    <a:pt x="2402403" y="119205"/>
                  </a:cubicBezTo>
                  <a:lnTo>
                    <a:pt x="2170814" y="520330"/>
                  </a:lnTo>
                  <a:cubicBezTo>
                    <a:pt x="2161409" y="536619"/>
                    <a:pt x="2140580" y="542200"/>
                    <a:pt x="2124291" y="532795"/>
                  </a:cubicBezTo>
                  <a:lnTo>
                    <a:pt x="2006313" y="464681"/>
                  </a:lnTo>
                  <a:cubicBezTo>
                    <a:pt x="1990024" y="455276"/>
                    <a:pt x="1984443" y="434447"/>
                    <a:pt x="1993848" y="418158"/>
                  </a:cubicBezTo>
                  <a:lnTo>
                    <a:pt x="2225437" y="17033"/>
                  </a:lnTo>
                  <a:cubicBezTo>
                    <a:pt x="2230139" y="8889"/>
                    <a:pt x="2237698" y="3421"/>
                    <a:pt x="2246117" y="1165"/>
                  </a:cubicBezTo>
                  <a:close/>
                  <a:moveTo>
                    <a:pt x="941069" y="1165"/>
                  </a:moveTo>
                  <a:cubicBezTo>
                    <a:pt x="949488" y="3421"/>
                    <a:pt x="957047" y="8889"/>
                    <a:pt x="961749" y="17033"/>
                  </a:cubicBezTo>
                  <a:lnTo>
                    <a:pt x="1193338" y="418158"/>
                  </a:lnTo>
                  <a:cubicBezTo>
                    <a:pt x="1202743" y="434447"/>
                    <a:pt x="1197162" y="455276"/>
                    <a:pt x="1180873" y="464681"/>
                  </a:cubicBezTo>
                  <a:lnTo>
                    <a:pt x="1062895" y="532795"/>
                  </a:lnTo>
                  <a:cubicBezTo>
                    <a:pt x="1046606" y="542200"/>
                    <a:pt x="1025777" y="536619"/>
                    <a:pt x="1016372" y="520330"/>
                  </a:cubicBezTo>
                  <a:lnTo>
                    <a:pt x="784783" y="119205"/>
                  </a:lnTo>
                  <a:cubicBezTo>
                    <a:pt x="775378" y="102916"/>
                    <a:pt x="780959" y="82087"/>
                    <a:pt x="797248" y="72682"/>
                  </a:cubicBezTo>
                  <a:lnTo>
                    <a:pt x="915226" y="4568"/>
                  </a:lnTo>
                  <a:cubicBezTo>
                    <a:pt x="923371" y="-135"/>
                    <a:pt x="932650" y="-1090"/>
                    <a:pt x="941069" y="11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id="{2F2D7B45-29F6-A080-B7C9-A33B27661222}"/>
                </a:ext>
              </a:extLst>
            </p:cNvPr>
            <p:cNvSpPr/>
            <p:nvPr/>
          </p:nvSpPr>
          <p:spPr>
            <a:xfrm>
              <a:off x="4736303" y="4206900"/>
              <a:ext cx="485828" cy="313098"/>
            </a:xfrm>
            <a:custGeom>
              <a:avLst/>
              <a:gdLst/>
              <a:ahLst/>
              <a:cxnLst/>
              <a:rect l="l" t="t" r="r" b="b"/>
              <a:pathLst>
                <a:path w="3224845" h="2078296">
                  <a:moveTo>
                    <a:pt x="1153236" y="427959"/>
                  </a:moveTo>
                  <a:cubicBezTo>
                    <a:pt x="1348431" y="427959"/>
                    <a:pt x="1521080" y="524490"/>
                    <a:pt x="1617434" y="678532"/>
                  </a:cubicBezTo>
                  <a:cubicBezTo>
                    <a:pt x="1678138" y="623092"/>
                    <a:pt x="1759417" y="592820"/>
                    <a:pt x="1847771" y="592820"/>
                  </a:cubicBezTo>
                  <a:cubicBezTo>
                    <a:pt x="2039655" y="592820"/>
                    <a:pt x="2198190" y="735609"/>
                    <a:pt x="2216233" y="921620"/>
                  </a:cubicBezTo>
                  <a:cubicBezTo>
                    <a:pt x="2219548" y="919625"/>
                    <a:pt x="2222903" y="919594"/>
                    <a:pt x="2226267" y="919594"/>
                  </a:cubicBezTo>
                  <a:cubicBezTo>
                    <a:pt x="2546231" y="919594"/>
                    <a:pt x="2805617" y="1178981"/>
                    <a:pt x="2805617" y="1498945"/>
                  </a:cubicBezTo>
                  <a:cubicBezTo>
                    <a:pt x="2805617" y="1801051"/>
                    <a:pt x="2574378" y="2049153"/>
                    <a:pt x="2279216" y="2075622"/>
                  </a:cubicBezTo>
                  <a:lnTo>
                    <a:pt x="2279216" y="2078296"/>
                  </a:lnTo>
                  <a:lnTo>
                    <a:pt x="2226267" y="2078296"/>
                  </a:lnTo>
                  <a:lnTo>
                    <a:pt x="646561" y="2078296"/>
                  </a:lnTo>
                  <a:lnTo>
                    <a:pt x="646561" y="2073975"/>
                  </a:lnTo>
                  <a:cubicBezTo>
                    <a:pt x="624550" y="2076984"/>
                    <a:pt x="602103" y="2078296"/>
                    <a:pt x="579350" y="2078296"/>
                  </a:cubicBezTo>
                  <a:cubicBezTo>
                    <a:pt x="259386" y="2078296"/>
                    <a:pt x="0" y="1818910"/>
                    <a:pt x="0" y="1498945"/>
                  </a:cubicBezTo>
                  <a:cubicBezTo>
                    <a:pt x="0" y="1178981"/>
                    <a:pt x="259386" y="919594"/>
                    <a:pt x="579350" y="919594"/>
                  </a:cubicBezTo>
                  <a:lnTo>
                    <a:pt x="591118" y="921972"/>
                  </a:lnTo>
                  <a:cubicBezTo>
                    <a:pt x="622324" y="641639"/>
                    <a:pt x="862826" y="427959"/>
                    <a:pt x="1153236" y="427959"/>
                  </a:cubicBezTo>
                  <a:close/>
                  <a:moveTo>
                    <a:pt x="1844671" y="0"/>
                  </a:moveTo>
                  <a:cubicBezTo>
                    <a:pt x="2007709" y="0"/>
                    <a:pt x="2151917" y="80629"/>
                    <a:pt x="2232398" y="209295"/>
                  </a:cubicBezTo>
                  <a:cubicBezTo>
                    <a:pt x="2283102" y="162988"/>
                    <a:pt x="2350992" y="137703"/>
                    <a:pt x="2424790" y="137703"/>
                  </a:cubicBezTo>
                  <a:cubicBezTo>
                    <a:pt x="2585064" y="137703"/>
                    <a:pt x="2717483" y="256969"/>
                    <a:pt x="2732554" y="412337"/>
                  </a:cubicBezTo>
                  <a:cubicBezTo>
                    <a:pt x="2735322" y="410671"/>
                    <a:pt x="2738125" y="410646"/>
                    <a:pt x="2740934" y="410646"/>
                  </a:cubicBezTo>
                  <a:cubicBezTo>
                    <a:pt x="3008189" y="410646"/>
                    <a:pt x="3224845" y="627302"/>
                    <a:pt x="3224845" y="894557"/>
                  </a:cubicBezTo>
                  <a:cubicBezTo>
                    <a:pt x="3224845" y="1096996"/>
                    <a:pt x="3100535" y="1270403"/>
                    <a:pt x="2923312" y="1340619"/>
                  </a:cubicBezTo>
                  <a:cubicBezTo>
                    <a:pt x="2866347" y="1049229"/>
                    <a:pt x="2609521" y="829523"/>
                    <a:pt x="2301383" y="829523"/>
                  </a:cubicBezTo>
                  <a:cubicBezTo>
                    <a:pt x="2297701" y="829523"/>
                    <a:pt x="2294026" y="829557"/>
                    <a:pt x="2290397" y="831741"/>
                  </a:cubicBezTo>
                  <a:cubicBezTo>
                    <a:pt x="2270640" y="628070"/>
                    <a:pt x="2097054" y="471725"/>
                    <a:pt x="1886953" y="471725"/>
                  </a:cubicBezTo>
                  <a:cubicBezTo>
                    <a:pt x="1790211" y="471725"/>
                    <a:pt x="1701214" y="504871"/>
                    <a:pt x="1634747" y="565575"/>
                  </a:cubicBezTo>
                  <a:cubicBezTo>
                    <a:pt x="1575570" y="470966"/>
                    <a:pt x="1490108" y="396171"/>
                    <a:pt x="1388252" y="349790"/>
                  </a:cubicBezTo>
                  <a:cubicBezTo>
                    <a:pt x="1438607" y="147092"/>
                    <a:pt x="1624461" y="0"/>
                    <a:pt x="18446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Oval 31">
              <a:extLst>
                <a:ext uri="{FF2B5EF4-FFF2-40B4-BE49-F238E27FC236}">
                  <a16:creationId xmlns:a16="http://schemas.microsoft.com/office/drawing/2014/main" id="{8B9749D9-09CF-79D9-5DF2-FC14620F8BC3}"/>
                </a:ext>
              </a:extLst>
            </p:cNvPr>
            <p:cNvSpPr/>
            <p:nvPr/>
          </p:nvSpPr>
          <p:spPr>
            <a:xfrm>
              <a:off x="5421938" y="4162596"/>
              <a:ext cx="407177" cy="401707"/>
            </a:xfrm>
            <a:custGeom>
              <a:avLst/>
              <a:gdLst/>
              <a:ahLst/>
              <a:cxnLst/>
              <a:rect l="l" t="t" r="r" b="b"/>
              <a:pathLst>
                <a:path w="3240076" h="3196551">
                  <a:moveTo>
                    <a:pt x="2810300" y="1617710"/>
                  </a:moveTo>
                  <a:cubicBezTo>
                    <a:pt x="2817009" y="1615912"/>
                    <a:pt x="2824405" y="1616674"/>
                    <a:pt x="2830895" y="1620421"/>
                  </a:cubicBezTo>
                  <a:lnTo>
                    <a:pt x="3150571" y="1804986"/>
                  </a:lnTo>
                  <a:cubicBezTo>
                    <a:pt x="3163552" y="1812480"/>
                    <a:pt x="3168000" y="1829080"/>
                    <a:pt x="3160506" y="1842062"/>
                  </a:cubicBezTo>
                  <a:lnTo>
                    <a:pt x="3106222" y="1936084"/>
                  </a:lnTo>
                  <a:cubicBezTo>
                    <a:pt x="3098727" y="1949065"/>
                    <a:pt x="3082128" y="1953513"/>
                    <a:pt x="3069146" y="1946019"/>
                  </a:cubicBezTo>
                  <a:lnTo>
                    <a:pt x="2749470" y="1761453"/>
                  </a:lnTo>
                  <a:cubicBezTo>
                    <a:pt x="2736489" y="1753959"/>
                    <a:pt x="2732040" y="1737359"/>
                    <a:pt x="2739536" y="1724378"/>
                  </a:cubicBezTo>
                  <a:lnTo>
                    <a:pt x="2793819" y="1630356"/>
                  </a:lnTo>
                  <a:cubicBezTo>
                    <a:pt x="2797567" y="1623864"/>
                    <a:pt x="2803590" y="1619508"/>
                    <a:pt x="2810300" y="1617710"/>
                  </a:cubicBezTo>
                  <a:close/>
                  <a:moveTo>
                    <a:pt x="1308278" y="1324343"/>
                  </a:moveTo>
                  <a:cubicBezTo>
                    <a:pt x="1529714" y="1324343"/>
                    <a:pt x="1725574" y="1433852"/>
                    <a:pt x="1834882" y="1608603"/>
                  </a:cubicBezTo>
                  <a:cubicBezTo>
                    <a:pt x="1903747" y="1545710"/>
                    <a:pt x="1995954" y="1511368"/>
                    <a:pt x="2096186" y="1511368"/>
                  </a:cubicBezTo>
                  <a:cubicBezTo>
                    <a:pt x="2313867" y="1511368"/>
                    <a:pt x="2493715" y="1673353"/>
                    <a:pt x="2514185" y="1884371"/>
                  </a:cubicBezTo>
                  <a:cubicBezTo>
                    <a:pt x="2517944" y="1882108"/>
                    <a:pt x="2521751" y="1882074"/>
                    <a:pt x="2525567" y="1882074"/>
                  </a:cubicBezTo>
                  <a:cubicBezTo>
                    <a:pt x="2888547" y="1882074"/>
                    <a:pt x="3182805" y="2176332"/>
                    <a:pt x="3182805" y="2539312"/>
                  </a:cubicBezTo>
                  <a:cubicBezTo>
                    <a:pt x="3182805" y="2882034"/>
                    <a:pt x="2920478" y="3163490"/>
                    <a:pt x="2585635" y="3193518"/>
                  </a:cubicBezTo>
                  <a:lnTo>
                    <a:pt x="2585635" y="3196551"/>
                  </a:lnTo>
                  <a:lnTo>
                    <a:pt x="2525567" y="3196551"/>
                  </a:lnTo>
                  <a:lnTo>
                    <a:pt x="733485" y="3196551"/>
                  </a:lnTo>
                  <a:lnTo>
                    <a:pt x="733485" y="3191649"/>
                  </a:lnTo>
                  <a:cubicBezTo>
                    <a:pt x="708515" y="3195063"/>
                    <a:pt x="683050" y="3196551"/>
                    <a:pt x="657239" y="3196551"/>
                  </a:cubicBezTo>
                  <a:cubicBezTo>
                    <a:pt x="294258" y="3196551"/>
                    <a:pt x="0" y="2902293"/>
                    <a:pt x="0" y="2539312"/>
                  </a:cubicBezTo>
                  <a:cubicBezTo>
                    <a:pt x="0" y="2176332"/>
                    <a:pt x="294258" y="1882074"/>
                    <a:pt x="657239" y="1882074"/>
                  </a:cubicBezTo>
                  <a:lnTo>
                    <a:pt x="670588" y="1884770"/>
                  </a:lnTo>
                  <a:cubicBezTo>
                    <a:pt x="705989" y="1566750"/>
                    <a:pt x="978825" y="1324343"/>
                    <a:pt x="1308278" y="1324343"/>
                  </a:cubicBezTo>
                  <a:close/>
                  <a:moveTo>
                    <a:pt x="3166512" y="731828"/>
                  </a:moveTo>
                  <a:cubicBezTo>
                    <a:pt x="3180598" y="726701"/>
                    <a:pt x="3196172" y="733964"/>
                    <a:pt x="3201300" y="748050"/>
                  </a:cubicBezTo>
                  <a:lnTo>
                    <a:pt x="3238432" y="850070"/>
                  </a:lnTo>
                  <a:cubicBezTo>
                    <a:pt x="3243559" y="864156"/>
                    <a:pt x="3236295" y="879731"/>
                    <a:pt x="3222210" y="884857"/>
                  </a:cubicBezTo>
                  <a:lnTo>
                    <a:pt x="2875342" y="1011107"/>
                  </a:lnTo>
                  <a:cubicBezTo>
                    <a:pt x="2861256" y="1016234"/>
                    <a:pt x="2845680" y="1008972"/>
                    <a:pt x="2840554" y="994886"/>
                  </a:cubicBezTo>
                  <a:lnTo>
                    <a:pt x="2803421" y="892866"/>
                  </a:lnTo>
                  <a:cubicBezTo>
                    <a:pt x="2798295" y="878780"/>
                    <a:pt x="2805558" y="863204"/>
                    <a:pt x="2819643" y="858077"/>
                  </a:cubicBezTo>
                  <a:close/>
                  <a:moveTo>
                    <a:pt x="773619" y="731828"/>
                  </a:moveTo>
                  <a:lnTo>
                    <a:pt x="1120487" y="858077"/>
                  </a:lnTo>
                  <a:cubicBezTo>
                    <a:pt x="1134573" y="863204"/>
                    <a:pt x="1141836" y="878780"/>
                    <a:pt x="1136709" y="892866"/>
                  </a:cubicBezTo>
                  <a:lnTo>
                    <a:pt x="1099577" y="994886"/>
                  </a:lnTo>
                  <a:cubicBezTo>
                    <a:pt x="1094450" y="1008972"/>
                    <a:pt x="1078875" y="1016234"/>
                    <a:pt x="1064789" y="1011107"/>
                  </a:cubicBezTo>
                  <a:lnTo>
                    <a:pt x="717921" y="884857"/>
                  </a:lnTo>
                  <a:cubicBezTo>
                    <a:pt x="703835" y="879731"/>
                    <a:pt x="696572" y="864156"/>
                    <a:pt x="701699" y="850070"/>
                  </a:cubicBezTo>
                  <a:lnTo>
                    <a:pt x="738831" y="748050"/>
                  </a:lnTo>
                  <a:cubicBezTo>
                    <a:pt x="743958" y="733964"/>
                    <a:pt x="759534" y="726701"/>
                    <a:pt x="773619" y="731828"/>
                  </a:cubicBezTo>
                  <a:close/>
                  <a:moveTo>
                    <a:pt x="1970065" y="524905"/>
                  </a:moveTo>
                  <a:cubicBezTo>
                    <a:pt x="2386791" y="524905"/>
                    <a:pt x="2724614" y="862728"/>
                    <a:pt x="2724614" y="1279453"/>
                  </a:cubicBezTo>
                  <a:cubicBezTo>
                    <a:pt x="2724614" y="1453368"/>
                    <a:pt x="2665775" y="1613540"/>
                    <a:pt x="2564463" y="1739247"/>
                  </a:cubicBezTo>
                  <a:cubicBezTo>
                    <a:pt x="2529951" y="1545877"/>
                    <a:pt x="2358485" y="1402176"/>
                    <a:pt x="2153457" y="1402176"/>
                  </a:cubicBezTo>
                  <a:cubicBezTo>
                    <a:pt x="2053225" y="1402176"/>
                    <a:pt x="1961018" y="1436518"/>
                    <a:pt x="1892153" y="1499411"/>
                  </a:cubicBezTo>
                  <a:cubicBezTo>
                    <a:pt x="1782845" y="1324660"/>
                    <a:pt x="1586985" y="1215151"/>
                    <a:pt x="1365549" y="1215151"/>
                  </a:cubicBezTo>
                  <a:cubicBezTo>
                    <a:pt x="1314582" y="1215151"/>
                    <a:pt x="1264970" y="1220953"/>
                    <a:pt x="1217820" y="1233835"/>
                  </a:cubicBezTo>
                  <a:cubicBezTo>
                    <a:pt x="1240489" y="838320"/>
                    <a:pt x="1568676" y="524905"/>
                    <a:pt x="1970065" y="524905"/>
                  </a:cubicBezTo>
                  <a:close/>
                  <a:moveTo>
                    <a:pt x="2490093" y="928"/>
                  </a:moveTo>
                  <a:cubicBezTo>
                    <a:pt x="2496802" y="-869"/>
                    <a:pt x="2504197" y="-108"/>
                    <a:pt x="2510688" y="3640"/>
                  </a:cubicBezTo>
                  <a:lnTo>
                    <a:pt x="2604711" y="57924"/>
                  </a:lnTo>
                  <a:cubicBezTo>
                    <a:pt x="2617692" y="65419"/>
                    <a:pt x="2622140" y="82019"/>
                    <a:pt x="2614644" y="95000"/>
                  </a:cubicBezTo>
                  <a:lnTo>
                    <a:pt x="2430080" y="414676"/>
                  </a:lnTo>
                  <a:cubicBezTo>
                    <a:pt x="2422585" y="427657"/>
                    <a:pt x="2405985" y="432105"/>
                    <a:pt x="2393004" y="424610"/>
                  </a:cubicBezTo>
                  <a:lnTo>
                    <a:pt x="2298982" y="370326"/>
                  </a:lnTo>
                  <a:cubicBezTo>
                    <a:pt x="2286000" y="362831"/>
                    <a:pt x="2281552" y="346232"/>
                    <a:pt x="2289048" y="333250"/>
                  </a:cubicBezTo>
                  <a:lnTo>
                    <a:pt x="2473612" y="13574"/>
                  </a:lnTo>
                  <a:cubicBezTo>
                    <a:pt x="2477359" y="7084"/>
                    <a:pt x="2483383" y="2726"/>
                    <a:pt x="2490093" y="928"/>
                  </a:cubicBezTo>
                  <a:close/>
                  <a:moveTo>
                    <a:pt x="1450038" y="928"/>
                  </a:moveTo>
                  <a:cubicBezTo>
                    <a:pt x="1456747" y="2726"/>
                    <a:pt x="1462771" y="7084"/>
                    <a:pt x="1466519" y="13574"/>
                  </a:cubicBezTo>
                  <a:lnTo>
                    <a:pt x="1651083" y="333250"/>
                  </a:lnTo>
                  <a:cubicBezTo>
                    <a:pt x="1658578" y="346232"/>
                    <a:pt x="1654131" y="362831"/>
                    <a:pt x="1641149" y="370326"/>
                  </a:cubicBezTo>
                  <a:lnTo>
                    <a:pt x="1547127" y="424610"/>
                  </a:lnTo>
                  <a:cubicBezTo>
                    <a:pt x="1534145" y="432105"/>
                    <a:pt x="1517546" y="427657"/>
                    <a:pt x="1510050" y="414676"/>
                  </a:cubicBezTo>
                  <a:lnTo>
                    <a:pt x="1325486" y="95000"/>
                  </a:lnTo>
                  <a:cubicBezTo>
                    <a:pt x="1317991" y="82019"/>
                    <a:pt x="1322439" y="65419"/>
                    <a:pt x="1335420" y="57924"/>
                  </a:cubicBezTo>
                  <a:lnTo>
                    <a:pt x="1429442" y="3640"/>
                  </a:lnTo>
                  <a:cubicBezTo>
                    <a:pt x="1435933" y="-108"/>
                    <a:pt x="1443328" y="-869"/>
                    <a:pt x="1450038" y="9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Teardrop 17">
              <a:extLst>
                <a:ext uri="{FF2B5EF4-FFF2-40B4-BE49-F238E27FC236}">
                  <a16:creationId xmlns:a16="http://schemas.microsoft.com/office/drawing/2014/main" id="{5B600A3C-B444-4CA7-4D3B-591D8D5AD829}"/>
                </a:ext>
              </a:extLst>
            </p:cNvPr>
            <p:cNvSpPr/>
            <p:nvPr/>
          </p:nvSpPr>
          <p:spPr>
            <a:xfrm rot="18900000">
              <a:off x="4203914" y="4194545"/>
              <a:ext cx="332582" cy="337808"/>
            </a:xfrm>
            <a:custGeom>
              <a:avLst/>
              <a:gdLst/>
              <a:ahLst/>
              <a:cxnLst/>
              <a:rect l="l" t="t" r="r" b="b"/>
              <a:pathLst>
                <a:path w="2646489" h="2688071">
                  <a:moveTo>
                    <a:pt x="306023" y="2382048"/>
                  </a:moveTo>
                  <a:cubicBezTo>
                    <a:pt x="271732" y="2441625"/>
                    <a:pt x="254586" y="2501201"/>
                    <a:pt x="254586" y="2560778"/>
                  </a:cubicBezTo>
                  <a:cubicBezTo>
                    <a:pt x="254586" y="2631080"/>
                    <a:pt x="197595" y="2688071"/>
                    <a:pt x="127293" y="2688071"/>
                  </a:cubicBezTo>
                  <a:cubicBezTo>
                    <a:pt x="56991" y="2688071"/>
                    <a:pt x="0" y="2631081"/>
                    <a:pt x="0" y="2560778"/>
                  </a:cubicBezTo>
                  <a:cubicBezTo>
                    <a:pt x="0" y="2490477"/>
                    <a:pt x="56991" y="2433485"/>
                    <a:pt x="127293" y="2433485"/>
                  </a:cubicBezTo>
                  <a:cubicBezTo>
                    <a:pt x="186870" y="2433486"/>
                    <a:pt x="246446" y="2416340"/>
                    <a:pt x="306023" y="2382048"/>
                  </a:cubicBezTo>
                  <a:close/>
                  <a:moveTo>
                    <a:pt x="812224" y="2334103"/>
                  </a:moveTo>
                  <a:cubicBezTo>
                    <a:pt x="777933" y="2393681"/>
                    <a:pt x="760787" y="2453256"/>
                    <a:pt x="760787" y="2512834"/>
                  </a:cubicBezTo>
                  <a:cubicBezTo>
                    <a:pt x="760787" y="2583136"/>
                    <a:pt x="703796" y="2640127"/>
                    <a:pt x="633494" y="2640127"/>
                  </a:cubicBezTo>
                  <a:cubicBezTo>
                    <a:pt x="563192" y="2640127"/>
                    <a:pt x="506201" y="2583136"/>
                    <a:pt x="506201" y="2512834"/>
                  </a:cubicBezTo>
                  <a:cubicBezTo>
                    <a:pt x="506201" y="2442532"/>
                    <a:pt x="563192" y="2385541"/>
                    <a:pt x="633494" y="2385541"/>
                  </a:cubicBezTo>
                  <a:cubicBezTo>
                    <a:pt x="693071" y="2385540"/>
                    <a:pt x="752647" y="2368395"/>
                    <a:pt x="812224" y="2334103"/>
                  </a:cubicBezTo>
                  <a:close/>
                  <a:moveTo>
                    <a:pt x="353968" y="1875848"/>
                  </a:moveTo>
                  <a:cubicBezTo>
                    <a:pt x="319677" y="1935424"/>
                    <a:pt x="302531" y="1995001"/>
                    <a:pt x="302530" y="2054578"/>
                  </a:cubicBezTo>
                  <a:cubicBezTo>
                    <a:pt x="302530" y="2124880"/>
                    <a:pt x="245539" y="2181871"/>
                    <a:pt x="175237" y="2181871"/>
                  </a:cubicBezTo>
                  <a:cubicBezTo>
                    <a:pt x="104935" y="2181871"/>
                    <a:pt x="47945" y="2124880"/>
                    <a:pt x="47944" y="2054578"/>
                  </a:cubicBezTo>
                  <a:cubicBezTo>
                    <a:pt x="47944" y="1984276"/>
                    <a:pt x="104935" y="1927285"/>
                    <a:pt x="175237" y="1927285"/>
                  </a:cubicBezTo>
                  <a:cubicBezTo>
                    <a:pt x="234815" y="1927285"/>
                    <a:pt x="294391" y="1910139"/>
                    <a:pt x="353968" y="1875848"/>
                  </a:cubicBezTo>
                  <a:close/>
                  <a:moveTo>
                    <a:pt x="401912" y="1369646"/>
                  </a:moveTo>
                  <a:cubicBezTo>
                    <a:pt x="367621" y="1429223"/>
                    <a:pt x="350475" y="1488799"/>
                    <a:pt x="350475" y="1548377"/>
                  </a:cubicBezTo>
                  <a:cubicBezTo>
                    <a:pt x="350475" y="1618679"/>
                    <a:pt x="293484" y="1675670"/>
                    <a:pt x="223182" y="1675670"/>
                  </a:cubicBezTo>
                  <a:cubicBezTo>
                    <a:pt x="152880" y="1675670"/>
                    <a:pt x="95889" y="1618679"/>
                    <a:pt x="95889" y="1548377"/>
                  </a:cubicBezTo>
                  <a:cubicBezTo>
                    <a:pt x="95889" y="1478075"/>
                    <a:pt x="152880" y="1421084"/>
                    <a:pt x="223182" y="1421084"/>
                  </a:cubicBezTo>
                  <a:cubicBezTo>
                    <a:pt x="282759" y="1421084"/>
                    <a:pt x="342335" y="1403938"/>
                    <a:pt x="401912" y="1369646"/>
                  </a:cubicBezTo>
                  <a:close/>
                  <a:moveTo>
                    <a:pt x="1318425" y="2286158"/>
                  </a:moveTo>
                  <a:cubicBezTo>
                    <a:pt x="1284134" y="2345735"/>
                    <a:pt x="1266988" y="2405312"/>
                    <a:pt x="1266987" y="2464888"/>
                  </a:cubicBezTo>
                  <a:cubicBezTo>
                    <a:pt x="1266987" y="2535190"/>
                    <a:pt x="1209996" y="2592182"/>
                    <a:pt x="1139694" y="2592182"/>
                  </a:cubicBezTo>
                  <a:cubicBezTo>
                    <a:pt x="1069392" y="2592182"/>
                    <a:pt x="1012402" y="2535191"/>
                    <a:pt x="1012401" y="2464888"/>
                  </a:cubicBezTo>
                  <a:cubicBezTo>
                    <a:pt x="1012401" y="2394586"/>
                    <a:pt x="1069392" y="2337595"/>
                    <a:pt x="1139694" y="2337595"/>
                  </a:cubicBezTo>
                  <a:cubicBezTo>
                    <a:pt x="1199271" y="2337596"/>
                    <a:pt x="1258848" y="2320449"/>
                    <a:pt x="1318425" y="2286158"/>
                  </a:cubicBezTo>
                  <a:close/>
                  <a:moveTo>
                    <a:pt x="860169" y="1827902"/>
                  </a:moveTo>
                  <a:cubicBezTo>
                    <a:pt x="825878" y="1887479"/>
                    <a:pt x="808731" y="1947056"/>
                    <a:pt x="808731" y="2006633"/>
                  </a:cubicBezTo>
                  <a:cubicBezTo>
                    <a:pt x="808731" y="2076935"/>
                    <a:pt x="751740" y="2133926"/>
                    <a:pt x="681438" y="2133926"/>
                  </a:cubicBezTo>
                  <a:cubicBezTo>
                    <a:pt x="611136" y="2133926"/>
                    <a:pt x="554146" y="2076935"/>
                    <a:pt x="554145" y="2006633"/>
                  </a:cubicBezTo>
                  <a:cubicBezTo>
                    <a:pt x="554145" y="1936331"/>
                    <a:pt x="611136" y="1879340"/>
                    <a:pt x="681438" y="1879340"/>
                  </a:cubicBezTo>
                  <a:cubicBezTo>
                    <a:pt x="741015" y="1879340"/>
                    <a:pt x="800591" y="1862193"/>
                    <a:pt x="860169" y="1827902"/>
                  </a:cubicBezTo>
                  <a:close/>
                  <a:moveTo>
                    <a:pt x="2096803" y="190871"/>
                  </a:moveTo>
                  <a:cubicBezTo>
                    <a:pt x="2253382" y="347450"/>
                    <a:pt x="2314442" y="563378"/>
                    <a:pt x="2268166" y="764238"/>
                  </a:cubicBezTo>
                  <a:cubicBezTo>
                    <a:pt x="2361334" y="768461"/>
                    <a:pt x="2450817" y="809378"/>
                    <a:pt x="2521691" y="880252"/>
                  </a:cubicBezTo>
                  <a:cubicBezTo>
                    <a:pt x="2675615" y="1034176"/>
                    <a:pt x="2688247" y="1275888"/>
                    <a:pt x="2553508" y="1439575"/>
                  </a:cubicBezTo>
                  <a:cubicBezTo>
                    <a:pt x="2557767" y="1440633"/>
                    <a:pt x="2560483" y="1443301"/>
                    <a:pt x="2563181" y="1445999"/>
                  </a:cubicBezTo>
                  <a:cubicBezTo>
                    <a:pt x="2819847" y="1702665"/>
                    <a:pt x="2819847" y="2118808"/>
                    <a:pt x="2563181" y="2375474"/>
                  </a:cubicBezTo>
                  <a:cubicBezTo>
                    <a:pt x="2320841" y="2617815"/>
                    <a:pt x="1936328" y="2631341"/>
                    <a:pt x="1678325" y="2415804"/>
                  </a:cubicBezTo>
                  <a:lnTo>
                    <a:pt x="1676180" y="2417949"/>
                  </a:lnTo>
                  <a:lnTo>
                    <a:pt x="1633705" y="2375475"/>
                  </a:lnTo>
                  <a:lnTo>
                    <a:pt x="366513" y="1108282"/>
                  </a:lnTo>
                  <a:lnTo>
                    <a:pt x="369979" y="1104815"/>
                  </a:lnTo>
                  <a:cubicBezTo>
                    <a:pt x="349908" y="1089573"/>
                    <a:pt x="330850" y="1072619"/>
                    <a:pt x="312598" y="1054367"/>
                  </a:cubicBezTo>
                  <a:cubicBezTo>
                    <a:pt x="55932" y="797701"/>
                    <a:pt x="55932" y="381558"/>
                    <a:pt x="312598" y="124891"/>
                  </a:cubicBezTo>
                  <a:cubicBezTo>
                    <a:pt x="569264" y="-131775"/>
                    <a:pt x="985408" y="-131775"/>
                    <a:pt x="1242074" y="124891"/>
                  </a:cubicBezTo>
                  <a:lnTo>
                    <a:pt x="1249606" y="136238"/>
                  </a:lnTo>
                  <a:cubicBezTo>
                    <a:pt x="1499513" y="-63604"/>
                    <a:pt x="1863845" y="-42087"/>
                    <a:pt x="2096803" y="1908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Rectangle 23">
              <a:extLst>
                <a:ext uri="{FF2B5EF4-FFF2-40B4-BE49-F238E27FC236}">
                  <a16:creationId xmlns:a16="http://schemas.microsoft.com/office/drawing/2014/main" id="{6906D591-5600-FFC8-8311-800E47DAF0D9}"/>
                </a:ext>
              </a:extLst>
            </p:cNvPr>
            <p:cNvSpPr/>
            <p:nvPr/>
          </p:nvSpPr>
          <p:spPr>
            <a:xfrm>
              <a:off x="6028922" y="4159866"/>
              <a:ext cx="404773" cy="407167"/>
            </a:xfrm>
            <a:custGeom>
              <a:avLst/>
              <a:gdLst/>
              <a:ahLst/>
              <a:cxnLst/>
              <a:rect l="l" t="t" r="r" b="b"/>
              <a:pathLst>
                <a:path w="3220951" h="3240001">
                  <a:moveTo>
                    <a:pt x="1308278" y="1367793"/>
                  </a:moveTo>
                  <a:cubicBezTo>
                    <a:pt x="1529714" y="1367793"/>
                    <a:pt x="1725574" y="1477302"/>
                    <a:pt x="1834882" y="1652053"/>
                  </a:cubicBezTo>
                  <a:cubicBezTo>
                    <a:pt x="1903747" y="1589160"/>
                    <a:pt x="1995954" y="1554818"/>
                    <a:pt x="2096186" y="1554818"/>
                  </a:cubicBezTo>
                  <a:cubicBezTo>
                    <a:pt x="2313867" y="1554818"/>
                    <a:pt x="2493715" y="1716803"/>
                    <a:pt x="2514185" y="1927821"/>
                  </a:cubicBezTo>
                  <a:cubicBezTo>
                    <a:pt x="2517944" y="1925558"/>
                    <a:pt x="2521751" y="1925524"/>
                    <a:pt x="2525567" y="1925524"/>
                  </a:cubicBezTo>
                  <a:cubicBezTo>
                    <a:pt x="2888547" y="1925524"/>
                    <a:pt x="3182805" y="2219782"/>
                    <a:pt x="3182805" y="2582762"/>
                  </a:cubicBezTo>
                  <a:cubicBezTo>
                    <a:pt x="3182805" y="2925484"/>
                    <a:pt x="2920478" y="3206940"/>
                    <a:pt x="2585635" y="3236968"/>
                  </a:cubicBezTo>
                  <a:lnTo>
                    <a:pt x="2585635" y="3240001"/>
                  </a:lnTo>
                  <a:lnTo>
                    <a:pt x="2525567" y="3240001"/>
                  </a:lnTo>
                  <a:lnTo>
                    <a:pt x="733485" y="3240001"/>
                  </a:lnTo>
                  <a:lnTo>
                    <a:pt x="733485" y="3235099"/>
                  </a:lnTo>
                  <a:cubicBezTo>
                    <a:pt x="708515" y="3238513"/>
                    <a:pt x="683051" y="3240001"/>
                    <a:pt x="657239" y="3240001"/>
                  </a:cubicBezTo>
                  <a:cubicBezTo>
                    <a:pt x="294258" y="3240001"/>
                    <a:pt x="0" y="2945743"/>
                    <a:pt x="0" y="2582762"/>
                  </a:cubicBezTo>
                  <a:cubicBezTo>
                    <a:pt x="0" y="2219782"/>
                    <a:pt x="294258" y="1925524"/>
                    <a:pt x="657239" y="1925524"/>
                  </a:cubicBezTo>
                  <a:lnTo>
                    <a:pt x="670588" y="1928221"/>
                  </a:lnTo>
                  <a:cubicBezTo>
                    <a:pt x="705989" y="1610200"/>
                    <a:pt x="978825" y="1367793"/>
                    <a:pt x="1308278" y="1367793"/>
                  </a:cubicBezTo>
                  <a:close/>
                  <a:moveTo>
                    <a:pt x="1589786" y="0"/>
                  </a:moveTo>
                  <a:cubicBezTo>
                    <a:pt x="1520182" y="453314"/>
                    <a:pt x="1668069" y="912942"/>
                    <a:pt x="1988957" y="1240613"/>
                  </a:cubicBezTo>
                  <a:cubicBezTo>
                    <a:pt x="2309845" y="1568285"/>
                    <a:pt x="2766281" y="1725754"/>
                    <a:pt x="3220951" y="1665645"/>
                  </a:cubicBezTo>
                  <a:cubicBezTo>
                    <a:pt x="3108976" y="1775302"/>
                    <a:pt x="2980523" y="1857805"/>
                    <a:pt x="2843553" y="1912752"/>
                  </a:cubicBezTo>
                  <a:cubicBezTo>
                    <a:pt x="2756367" y="1866073"/>
                    <a:pt x="2656598" y="1841175"/>
                    <a:pt x="2551012" y="1841175"/>
                  </a:cubicBezTo>
                  <a:cubicBezTo>
                    <a:pt x="2547197" y="1841176"/>
                    <a:pt x="2543390" y="1841210"/>
                    <a:pt x="2539631" y="1843473"/>
                  </a:cubicBezTo>
                  <a:cubicBezTo>
                    <a:pt x="2519161" y="1632454"/>
                    <a:pt x="2339312" y="1470470"/>
                    <a:pt x="2121631" y="1470470"/>
                  </a:cubicBezTo>
                  <a:cubicBezTo>
                    <a:pt x="2021400" y="1470470"/>
                    <a:pt x="1929192" y="1504812"/>
                    <a:pt x="1860327" y="1567705"/>
                  </a:cubicBezTo>
                  <a:cubicBezTo>
                    <a:pt x="1751020" y="1392954"/>
                    <a:pt x="1555160" y="1283445"/>
                    <a:pt x="1333723" y="1283445"/>
                  </a:cubicBezTo>
                  <a:lnTo>
                    <a:pt x="1331160" y="1283679"/>
                  </a:lnTo>
                  <a:cubicBezTo>
                    <a:pt x="1150898" y="856385"/>
                    <a:pt x="1238290" y="344219"/>
                    <a:pt x="15897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Round Same Side Corner Rectangle 8">
              <a:extLst>
                <a:ext uri="{FF2B5EF4-FFF2-40B4-BE49-F238E27FC236}">
                  <a16:creationId xmlns:a16="http://schemas.microsoft.com/office/drawing/2014/main" id="{6E6D01F5-FB71-B7AE-999F-E909FDE65942}"/>
                </a:ext>
              </a:extLst>
            </p:cNvPr>
            <p:cNvSpPr/>
            <p:nvPr/>
          </p:nvSpPr>
          <p:spPr>
            <a:xfrm>
              <a:off x="3677801" y="1211259"/>
              <a:ext cx="176460" cy="464752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Round Same Side Corner Rectangle 20">
              <a:extLst>
                <a:ext uri="{FF2B5EF4-FFF2-40B4-BE49-F238E27FC236}">
                  <a16:creationId xmlns:a16="http://schemas.microsoft.com/office/drawing/2014/main" id="{F65C4DCE-F0A5-D73B-25C2-AF2C3AD49181}"/>
                </a:ext>
              </a:extLst>
            </p:cNvPr>
            <p:cNvSpPr/>
            <p:nvPr/>
          </p:nvSpPr>
          <p:spPr>
            <a:xfrm rot="10800000">
              <a:off x="4090098" y="1209113"/>
              <a:ext cx="219879" cy="46904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Donut 87">
              <a:extLst>
                <a:ext uri="{FF2B5EF4-FFF2-40B4-BE49-F238E27FC236}">
                  <a16:creationId xmlns:a16="http://schemas.microsoft.com/office/drawing/2014/main" id="{9380860B-04F9-EF2E-A3B4-81F9E7F9D700}"/>
                </a:ext>
              </a:extLst>
            </p:cNvPr>
            <p:cNvSpPr/>
            <p:nvPr/>
          </p:nvSpPr>
          <p:spPr>
            <a:xfrm>
              <a:off x="4545814" y="1274208"/>
              <a:ext cx="356471" cy="366339"/>
            </a:xfrm>
            <a:custGeom>
              <a:avLst/>
              <a:gdLst/>
              <a:ahLst/>
              <a:cxnLst/>
              <a:rect l="l" t="t" r="r" b="b"/>
              <a:pathLst>
                <a:path w="356471" h="366339">
                  <a:moveTo>
                    <a:pt x="144025" y="123680"/>
                  </a:moveTo>
                  <a:cubicBezTo>
                    <a:pt x="89551" y="123680"/>
                    <a:pt x="45391" y="167840"/>
                    <a:pt x="45391" y="222314"/>
                  </a:cubicBezTo>
                  <a:cubicBezTo>
                    <a:pt x="45391" y="276788"/>
                    <a:pt x="89551" y="320948"/>
                    <a:pt x="144025" y="320948"/>
                  </a:cubicBezTo>
                  <a:cubicBezTo>
                    <a:pt x="198499" y="320948"/>
                    <a:pt x="242659" y="276788"/>
                    <a:pt x="242659" y="222314"/>
                  </a:cubicBezTo>
                  <a:cubicBezTo>
                    <a:pt x="242659" y="167840"/>
                    <a:pt x="198499" y="123680"/>
                    <a:pt x="144025" y="123680"/>
                  </a:cubicBezTo>
                  <a:close/>
                  <a:moveTo>
                    <a:pt x="354808" y="0"/>
                  </a:moveTo>
                  <a:lnTo>
                    <a:pt x="356471" y="85288"/>
                  </a:lnTo>
                  <a:lnTo>
                    <a:pt x="334733" y="64382"/>
                  </a:lnTo>
                  <a:lnTo>
                    <a:pt x="260258" y="141819"/>
                  </a:lnTo>
                  <a:cubicBezTo>
                    <a:pt x="278587" y="163579"/>
                    <a:pt x="288050" y="191841"/>
                    <a:pt x="288050" y="222314"/>
                  </a:cubicBezTo>
                  <a:cubicBezTo>
                    <a:pt x="288050" y="301857"/>
                    <a:pt x="223568" y="366339"/>
                    <a:pt x="144025" y="366339"/>
                  </a:cubicBezTo>
                  <a:cubicBezTo>
                    <a:pt x="64482" y="366339"/>
                    <a:pt x="0" y="301857"/>
                    <a:pt x="0" y="222314"/>
                  </a:cubicBezTo>
                  <a:cubicBezTo>
                    <a:pt x="0" y="142771"/>
                    <a:pt x="64482" y="78289"/>
                    <a:pt x="144025" y="78289"/>
                  </a:cubicBezTo>
                  <a:cubicBezTo>
                    <a:pt x="170876" y="78289"/>
                    <a:pt x="196011" y="85637"/>
                    <a:pt x="216282" y="100527"/>
                  </a:cubicBezTo>
                  <a:lnTo>
                    <a:pt x="291257" y="22569"/>
                  </a:lnTo>
                  <a:lnTo>
                    <a:pt x="269519" y="1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Donut 90">
              <a:extLst>
                <a:ext uri="{FF2B5EF4-FFF2-40B4-BE49-F238E27FC236}">
                  <a16:creationId xmlns:a16="http://schemas.microsoft.com/office/drawing/2014/main" id="{8025ACBC-8534-6B1B-9B01-346252A55B42}"/>
                </a:ext>
              </a:extLst>
            </p:cNvPr>
            <p:cNvSpPr/>
            <p:nvPr/>
          </p:nvSpPr>
          <p:spPr>
            <a:xfrm>
              <a:off x="5161285" y="1247479"/>
              <a:ext cx="373598" cy="381817"/>
            </a:xfrm>
            <a:custGeom>
              <a:avLst/>
              <a:gdLst/>
              <a:ahLst/>
              <a:cxnLst/>
              <a:rect l="l" t="t" r="r" b="b"/>
              <a:pathLst>
                <a:path w="373598" h="381817">
                  <a:moveTo>
                    <a:pt x="229573" y="45391"/>
                  </a:moveTo>
                  <a:cubicBezTo>
                    <a:pt x="175099" y="45391"/>
                    <a:pt x="130939" y="89551"/>
                    <a:pt x="130939" y="144025"/>
                  </a:cubicBezTo>
                  <a:cubicBezTo>
                    <a:pt x="130939" y="198499"/>
                    <a:pt x="175099" y="242659"/>
                    <a:pt x="229573" y="242659"/>
                  </a:cubicBezTo>
                  <a:cubicBezTo>
                    <a:pt x="284047" y="242659"/>
                    <a:pt x="328207" y="198499"/>
                    <a:pt x="328207" y="144025"/>
                  </a:cubicBezTo>
                  <a:cubicBezTo>
                    <a:pt x="328207" y="89551"/>
                    <a:pt x="284047" y="45391"/>
                    <a:pt x="229573" y="45391"/>
                  </a:cubicBezTo>
                  <a:close/>
                  <a:moveTo>
                    <a:pt x="229573" y="0"/>
                  </a:moveTo>
                  <a:cubicBezTo>
                    <a:pt x="309116" y="0"/>
                    <a:pt x="373598" y="64482"/>
                    <a:pt x="373598" y="144025"/>
                  </a:cubicBezTo>
                  <a:cubicBezTo>
                    <a:pt x="373598" y="223568"/>
                    <a:pt x="309116" y="288050"/>
                    <a:pt x="229573" y="288050"/>
                  </a:cubicBezTo>
                  <a:cubicBezTo>
                    <a:pt x="202172" y="288050"/>
                    <a:pt x="176558" y="280398"/>
                    <a:pt x="156060" y="264966"/>
                  </a:cubicBezTo>
                  <a:lnTo>
                    <a:pt x="128993" y="292033"/>
                  </a:lnTo>
                  <a:lnTo>
                    <a:pt x="160228" y="323268"/>
                  </a:lnTo>
                  <a:cubicBezTo>
                    <a:pt x="171055" y="334095"/>
                    <a:pt x="171055" y="351650"/>
                    <a:pt x="160228" y="362477"/>
                  </a:cubicBezTo>
                  <a:cubicBezTo>
                    <a:pt x="149401" y="373304"/>
                    <a:pt x="131846" y="373304"/>
                    <a:pt x="121019" y="362477"/>
                  </a:cubicBezTo>
                  <a:lnTo>
                    <a:pt x="89784" y="331242"/>
                  </a:lnTo>
                  <a:lnTo>
                    <a:pt x="39209" y="381817"/>
                  </a:lnTo>
                  <a:cubicBezTo>
                    <a:pt x="28381" y="392644"/>
                    <a:pt x="10827" y="392644"/>
                    <a:pt x="0" y="381817"/>
                  </a:cubicBezTo>
                  <a:cubicBezTo>
                    <a:pt x="-10828" y="370989"/>
                    <a:pt x="-10828" y="353435"/>
                    <a:pt x="0" y="342608"/>
                  </a:cubicBezTo>
                  <a:lnTo>
                    <a:pt x="50575" y="292033"/>
                  </a:lnTo>
                  <a:lnTo>
                    <a:pt x="16166" y="257624"/>
                  </a:lnTo>
                  <a:cubicBezTo>
                    <a:pt x="5339" y="246797"/>
                    <a:pt x="5339" y="229242"/>
                    <a:pt x="16166" y="218415"/>
                  </a:cubicBezTo>
                  <a:cubicBezTo>
                    <a:pt x="26993" y="207588"/>
                    <a:pt x="44548" y="207588"/>
                    <a:pt x="55375" y="218415"/>
                  </a:cubicBezTo>
                  <a:lnTo>
                    <a:pt x="89784" y="252824"/>
                  </a:lnTo>
                  <a:lnTo>
                    <a:pt x="115252" y="227356"/>
                  </a:lnTo>
                  <a:cubicBezTo>
                    <a:pt x="95803" y="205073"/>
                    <a:pt x="85548" y="175747"/>
                    <a:pt x="85548" y="144025"/>
                  </a:cubicBezTo>
                  <a:cubicBezTo>
                    <a:pt x="85548" y="64482"/>
                    <a:pt x="150030" y="0"/>
                    <a:pt x="2295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Oval 6">
              <a:extLst>
                <a:ext uri="{FF2B5EF4-FFF2-40B4-BE49-F238E27FC236}">
                  <a16:creationId xmlns:a16="http://schemas.microsoft.com/office/drawing/2014/main" id="{544C0CC9-CA9D-5D70-8AEA-7FDA23CAA843}"/>
                </a:ext>
              </a:extLst>
            </p:cNvPr>
            <p:cNvSpPr/>
            <p:nvPr/>
          </p:nvSpPr>
          <p:spPr>
            <a:xfrm>
              <a:off x="5858067" y="2021781"/>
              <a:ext cx="356681" cy="352945"/>
            </a:xfrm>
            <a:custGeom>
              <a:avLst/>
              <a:gdLst/>
              <a:ahLst/>
              <a:cxnLst/>
              <a:rect l="l" t="t" r="r" b="b"/>
              <a:pathLst>
                <a:path w="3220460" h="3186731">
                  <a:moveTo>
                    <a:pt x="1762834" y="1282034"/>
                  </a:moveTo>
                  <a:lnTo>
                    <a:pt x="273698" y="2771171"/>
                  </a:lnTo>
                  <a:cubicBezTo>
                    <a:pt x="253145" y="2791724"/>
                    <a:pt x="253145" y="2825048"/>
                    <a:pt x="273698" y="2845601"/>
                  </a:cubicBezTo>
                  <a:cubicBezTo>
                    <a:pt x="294251" y="2866154"/>
                    <a:pt x="327575" y="2866154"/>
                    <a:pt x="348128" y="2845601"/>
                  </a:cubicBezTo>
                  <a:lnTo>
                    <a:pt x="1830131" y="1363598"/>
                  </a:lnTo>
                  <a:close/>
                  <a:moveTo>
                    <a:pt x="2703218" y="237332"/>
                  </a:moveTo>
                  <a:cubicBezTo>
                    <a:pt x="2623680" y="237332"/>
                    <a:pt x="2559202" y="301810"/>
                    <a:pt x="2559202" y="381348"/>
                  </a:cubicBezTo>
                  <a:cubicBezTo>
                    <a:pt x="2559202" y="460886"/>
                    <a:pt x="2623680" y="525364"/>
                    <a:pt x="2703218" y="525364"/>
                  </a:cubicBezTo>
                  <a:cubicBezTo>
                    <a:pt x="2782756" y="525364"/>
                    <a:pt x="2847234" y="460886"/>
                    <a:pt x="2847234" y="381348"/>
                  </a:cubicBezTo>
                  <a:cubicBezTo>
                    <a:pt x="2847234" y="301810"/>
                    <a:pt x="2782756" y="237332"/>
                    <a:pt x="2703218" y="237332"/>
                  </a:cubicBezTo>
                  <a:close/>
                  <a:moveTo>
                    <a:pt x="2413103" y="0"/>
                  </a:moveTo>
                  <a:cubicBezTo>
                    <a:pt x="2858994" y="0"/>
                    <a:pt x="3220460" y="361466"/>
                    <a:pt x="3220460" y="807357"/>
                  </a:cubicBezTo>
                  <a:cubicBezTo>
                    <a:pt x="3220460" y="1253248"/>
                    <a:pt x="2858994" y="1614714"/>
                    <a:pt x="2413103" y="1614714"/>
                  </a:cubicBezTo>
                  <a:cubicBezTo>
                    <a:pt x="2305542" y="1614714"/>
                    <a:pt x="2202893" y="1593680"/>
                    <a:pt x="2109223" y="1555067"/>
                  </a:cubicBezTo>
                  <a:lnTo>
                    <a:pt x="2191945" y="1637789"/>
                  </a:lnTo>
                  <a:cubicBezTo>
                    <a:pt x="2226856" y="1672699"/>
                    <a:pt x="2226855" y="1729300"/>
                    <a:pt x="2191945" y="1764210"/>
                  </a:cubicBezTo>
                  <a:lnTo>
                    <a:pt x="2045068" y="1911087"/>
                  </a:lnTo>
                  <a:cubicBezTo>
                    <a:pt x="2010158" y="1945998"/>
                    <a:pt x="1953557" y="1945998"/>
                    <a:pt x="1918647" y="1911087"/>
                  </a:cubicBezTo>
                  <a:lnTo>
                    <a:pt x="1799123" y="1791564"/>
                  </a:lnTo>
                  <a:lnTo>
                    <a:pt x="1749496" y="1841190"/>
                  </a:lnTo>
                  <a:lnTo>
                    <a:pt x="1832980" y="1924673"/>
                  </a:lnTo>
                  <a:lnTo>
                    <a:pt x="1761893" y="1995760"/>
                  </a:lnTo>
                  <a:lnTo>
                    <a:pt x="1678410" y="1912277"/>
                  </a:lnTo>
                  <a:lnTo>
                    <a:pt x="1650246" y="1940441"/>
                  </a:lnTo>
                  <a:lnTo>
                    <a:pt x="1735612" y="2025807"/>
                  </a:lnTo>
                  <a:lnTo>
                    <a:pt x="1573330" y="2188089"/>
                  </a:lnTo>
                  <a:lnTo>
                    <a:pt x="1487964" y="2102723"/>
                  </a:lnTo>
                  <a:lnTo>
                    <a:pt x="1451742" y="2138944"/>
                  </a:lnTo>
                  <a:lnTo>
                    <a:pt x="1537109" y="2224311"/>
                  </a:lnTo>
                  <a:lnTo>
                    <a:pt x="1374830" y="2386590"/>
                  </a:lnTo>
                  <a:lnTo>
                    <a:pt x="1289463" y="2301223"/>
                  </a:lnTo>
                  <a:lnTo>
                    <a:pt x="1225079" y="2365608"/>
                  </a:lnTo>
                  <a:lnTo>
                    <a:pt x="1310445" y="2450974"/>
                  </a:lnTo>
                  <a:lnTo>
                    <a:pt x="1239358" y="2522061"/>
                  </a:lnTo>
                  <a:lnTo>
                    <a:pt x="1153992" y="2436695"/>
                  </a:lnTo>
                  <a:lnTo>
                    <a:pt x="1104364" y="2486322"/>
                  </a:lnTo>
                  <a:lnTo>
                    <a:pt x="1189730" y="2571689"/>
                  </a:lnTo>
                  <a:lnTo>
                    <a:pt x="1034153" y="2727266"/>
                  </a:lnTo>
                  <a:lnTo>
                    <a:pt x="948787" y="2641900"/>
                  </a:lnTo>
                  <a:lnTo>
                    <a:pt x="905863" y="2684824"/>
                  </a:lnTo>
                  <a:lnTo>
                    <a:pt x="991230" y="2770191"/>
                  </a:lnTo>
                  <a:lnTo>
                    <a:pt x="842353" y="2919067"/>
                  </a:lnTo>
                  <a:lnTo>
                    <a:pt x="756986" y="2833700"/>
                  </a:lnTo>
                  <a:lnTo>
                    <a:pt x="692119" y="2898567"/>
                  </a:lnTo>
                  <a:lnTo>
                    <a:pt x="777486" y="2983934"/>
                  </a:lnTo>
                  <a:lnTo>
                    <a:pt x="628610" y="3132811"/>
                  </a:lnTo>
                  <a:lnTo>
                    <a:pt x="618557" y="3122757"/>
                  </a:lnTo>
                  <a:lnTo>
                    <a:pt x="622830" y="3134825"/>
                  </a:lnTo>
                  <a:lnTo>
                    <a:pt x="346551" y="3150831"/>
                  </a:lnTo>
                  <a:lnTo>
                    <a:pt x="0" y="3186731"/>
                  </a:lnTo>
                  <a:lnTo>
                    <a:pt x="51749" y="2750557"/>
                  </a:lnTo>
                  <a:lnTo>
                    <a:pt x="48979" y="2747788"/>
                  </a:lnTo>
                  <a:lnTo>
                    <a:pt x="52495" y="2744272"/>
                  </a:lnTo>
                  <a:lnTo>
                    <a:pt x="52938" y="2740533"/>
                  </a:lnTo>
                  <a:lnTo>
                    <a:pt x="54575" y="2742192"/>
                  </a:lnTo>
                  <a:lnTo>
                    <a:pt x="1671288" y="1125479"/>
                  </a:lnTo>
                  <a:cubicBezTo>
                    <a:pt x="1628971" y="1027979"/>
                    <a:pt x="1605746" y="920380"/>
                    <a:pt x="1605746" y="807357"/>
                  </a:cubicBezTo>
                  <a:cubicBezTo>
                    <a:pt x="1605746" y="361466"/>
                    <a:pt x="1967212" y="0"/>
                    <a:pt x="24131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Block Arc 25">
              <a:extLst>
                <a:ext uri="{FF2B5EF4-FFF2-40B4-BE49-F238E27FC236}">
                  <a16:creationId xmlns:a16="http://schemas.microsoft.com/office/drawing/2014/main" id="{A66090D7-E769-151B-66AE-1C33DFC3EBD2}"/>
                </a:ext>
              </a:extLst>
            </p:cNvPr>
            <p:cNvSpPr/>
            <p:nvPr/>
          </p:nvSpPr>
          <p:spPr>
            <a:xfrm>
              <a:off x="4117415" y="2020993"/>
              <a:ext cx="245394" cy="354521"/>
            </a:xfrm>
            <a:custGeom>
              <a:avLst/>
              <a:gdLst/>
              <a:ahLst/>
              <a:cxnLst/>
              <a:rect l="l" t="t" r="r" b="b"/>
              <a:pathLst>
                <a:path w="2215656" h="3200962">
                  <a:moveTo>
                    <a:pt x="1107829" y="2097026"/>
                  </a:moveTo>
                  <a:cubicBezTo>
                    <a:pt x="1025315" y="2097026"/>
                    <a:pt x="958423" y="2163918"/>
                    <a:pt x="958423" y="2246432"/>
                  </a:cubicBezTo>
                  <a:cubicBezTo>
                    <a:pt x="958423" y="2302715"/>
                    <a:pt x="989546" y="2351730"/>
                    <a:pt x="1036590" y="2375275"/>
                  </a:cubicBezTo>
                  <a:lnTo>
                    <a:pt x="985422" y="2684898"/>
                  </a:lnTo>
                  <a:lnTo>
                    <a:pt x="1230236" y="2684898"/>
                  </a:lnTo>
                  <a:lnTo>
                    <a:pt x="1179068" y="2375275"/>
                  </a:lnTo>
                  <a:cubicBezTo>
                    <a:pt x="1226112" y="2351730"/>
                    <a:pt x="1257234" y="2302715"/>
                    <a:pt x="1257234" y="2246432"/>
                  </a:cubicBezTo>
                  <a:cubicBezTo>
                    <a:pt x="1257234" y="2163918"/>
                    <a:pt x="1190343" y="2097026"/>
                    <a:pt x="1107829" y="2097026"/>
                  </a:cubicBezTo>
                  <a:close/>
                  <a:moveTo>
                    <a:pt x="1102513" y="266871"/>
                  </a:moveTo>
                  <a:cubicBezTo>
                    <a:pt x="874876" y="269781"/>
                    <a:pt x="691868" y="455143"/>
                    <a:pt x="691868" y="682798"/>
                  </a:cubicBezTo>
                  <a:lnTo>
                    <a:pt x="690469" y="682798"/>
                  </a:lnTo>
                  <a:lnTo>
                    <a:pt x="690469" y="1580962"/>
                  </a:lnTo>
                  <a:lnTo>
                    <a:pt x="1525188" y="1580962"/>
                  </a:lnTo>
                  <a:lnTo>
                    <a:pt x="1525188" y="672127"/>
                  </a:lnTo>
                  <a:lnTo>
                    <a:pt x="1523654" y="672166"/>
                  </a:lnTo>
                  <a:cubicBezTo>
                    <a:pt x="1517835" y="444585"/>
                    <a:pt x="1330149" y="263961"/>
                    <a:pt x="1102513" y="266871"/>
                  </a:cubicBezTo>
                  <a:close/>
                  <a:moveTo>
                    <a:pt x="1099102" y="56"/>
                  </a:moveTo>
                  <a:cubicBezTo>
                    <a:pt x="1472767" y="-4720"/>
                    <a:pt x="1780852" y="291773"/>
                    <a:pt x="1790404" y="665346"/>
                  </a:cubicBezTo>
                  <a:lnTo>
                    <a:pt x="1742843" y="666562"/>
                  </a:lnTo>
                  <a:lnTo>
                    <a:pt x="1790627" y="666562"/>
                  </a:lnTo>
                  <a:lnTo>
                    <a:pt x="1790627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425030" y="1580962"/>
                  </a:lnTo>
                  <a:lnTo>
                    <a:pt x="425030" y="676764"/>
                  </a:lnTo>
                  <a:lnTo>
                    <a:pt x="425634" y="676764"/>
                  </a:lnTo>
                  <a:cubicBezTo>
                    <a:pt x="428273" y="305830"/>
                    <a:pt x="727452" y="4806"/>
                    <a:pt x="1099102" y="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Block Arc 31">
              <a:extLst>
                <a:ext uri="{FF2B5EF4-FFF2-40B4-BE49-F238E27FC236}">
                  <a16:creationId xmlns:a16="http://schemas.microsoft.com/office/drawing/2014/main" id="{76829DD0-E067-AD9C-03E6-D9EADDE2A9E3}"/>
                </a:ext>
              </a:extLst>
            </p:cNvPr>
            <p:cNvSpPr/>
            <p:nvPr/>
          </p:nvSpPr>
          <p:spPr>
            <a:xfrm>
              <a:off x="6455130" y="2020993"/>
              <a:ext cx="320167" cy="354521"/>
            </a:xfrm>
            <a:custGeom>
              <a:avLst/>
              <a:gdLst/>
              <a:ahLst/>
              <a:cxnLst/>
              <a:rect l="l" t="t" r="r" b="b"/>
              <a:pathLst>
                <a:path w="2890784" h="3200962">
                  <a:moveTo>
                    <a:pt x="1107828" y="2097026"/>
                  </a:moveTo>
                  <a:cubicBezTo>
                    <a:pt x="1025313" y="2097026"/>
                    <a:pt x="958422" y="2163918"/>
                    <a:pt x="958422" y="2246432"/>
                  </a:cubicBezTo>
                  <a:cubicBezTo>
                    <a:pt x="958422" y="2302715"/>
                    <a:pt x="989545" y="2351730"/>
                    <a:pt x="1036589" y="2375275"/>
                  </a:cubicBezTo>
                  <a:lnTo>
                    <a:pt x="985421" y="2684898"/>
                  </a:lnTo>
                  <a:lnTo>
                    <a:pt x="1230235" y="2684898"/>
                  </a:lnTo>
                  <a:lnTo>
                    <a:pt x="1179067" y="2375275"/>
                  </a:lnTo>
                  <a:cubicBezTo>
                    <a:pt x="1226111" y="2351730"/>
                    <a:pt x="1257233" y="2302715"/>
                    <a:pt x="1257233" y="2246432"/>
                  </a:cubicBezTo>
                  <a:cubicBezTo>
                    <a:pt x="1257233" y="2163918"/>
                    <a:pt x="1190342" y="2097026"/>
                    <a:pt x="1107828" y="2097026"/>
                  </a:cubicBezTo>
                  <a:close/>
                  <a:moveTo>
                    <a:pt x="2199259" y="56"/>
                  </a:moveTo>
                  <a:cubicBezTo>
                    <a:pt x="2572924" y="-4720"/>
                    <a:pt x="2881009" y="291773"/>
                    <a:pt x="2890561" y="665346"/>
                  </a:cubicBezTo>
                  <a:lnTo>
                    <a:pt x="2843000" y="666562"/>
                  </a:lnTo>
                  <a:lnTo>
                    <a:pt x="2890784" y="666562"/>
                  </a:lnTo>
                  <a:lnTo>
                    <a:pt x="2890784" y="1580962"/>
                  </a:lnTo>
                  <a:lnTo>
                    <a:pt x="2625345" y="1580962"/>
                  </a:lnTo>
                  <a:lnTo>
                    <a:pt x="2625345" y="672127"/>
                  </a:lnTo>
                  <a:lnTo>
                    <a:pt x="2623811" y="672166"/>
                  </a:lnTo>
                  <a:cubicBezTo>
                    <a:pt x="2617992" y="444585"/>
                    <a:pt x="2430306" y="263961"/>
                    <a:pt x="2202670" y="266871"/>
                  </a:cubicBezTo>
                  <a:cubicBezTo>
                    <a:pt x="1975033" y="269781"/>
                    <a:pt x="1792025" y="455143"/>
                    <a:pt x="1792025" y="682798"/>
                  </a:cubicBezTo>
                  <a:lnTo>
                    <a:pt x="1790626" y="682798"/>
                  </a:lnTo>
                  <a:lnTo>
                    <a:pt x="1790626" y="1580962"/>
                  </a:lnTo>
                  <a:lnTo>
                    <a:pt x="2041344" y="1580962"/>
                  </a:lnTo>
                  <a:cubicBezTo>
                    <a:pt x="2137614" y="1580962"/>
                    <a:pt x="2215656" y="1659004"/>
                    <a:pt x="2215656" y="1755274"/>
                  </a:cubicBezTo>
                  <a:lnTo>
                    <a:pt x="2215656" y="3026650"/>
                  </a:lnTo>
                  <a:cubicBezTo>
                    <a:pt x="2215656" y="3122920"/>
                    <a:pt x="2137614" y="3200962"/>
                    <a:pt x="2041344" y="3200962"/>
                  </a:cubicBezTo>
                  <a:lnTo>
                    <a:pt x="174312" y="3200962"/>
                  </a:lnTo>
                  <a:cubicBezTo>
                    <a:pt x="78042" y="3200962"/>
                    <a:pt x="0" y="3122920"/>
                    <a:pt x="0" y="3026650"/>
                  </a:cubicBezTo>
                  <a:lnTo>
                    <a:pt x="0" y="1755274"/>
                  </a:lnTo>
                  <a:cubicBezTo>
                    <a:pt x="0" y="1659004"/>
                    <a:pt x="78042" y="1580962"/>
                    <a:pt x="174312" y="1580962"/>
                  </a:cubicBezTo>
                  <a:lnTo>
                    <a:pt x="1525187" y="1580962"/>
                  </a:lnTo>
                  <a:lnTo>
                    <a:pt x="1525187" y="676764"/>
                  </a:lnTo>
                  <a:lnTo>
                    <a:pt x="1525791" y="676764"/>
                  </a:lnTo>
                  <a:cubicBezTo>
                    <a:pt x="1528430" y="305830"/>
                    <a:pt x="1827609" y="4806"/>
                    <a:pt x="2199259" y="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Freeform 53">
              <a:extLst>
                <a:ext uri="{FF2B5EF4-FFF2-40B4-BE49-F238E27FC236}">
                  <a16:creationId xmlns:a16="http://schemas.microsoft.com/office/drawing/2014/main" id="{C2172301-1DF8-4041-427D-8B3B6CEB98D3}"/>
                </a:ext>
              </a:extLst>
            </p:cNvPr>
            <p:cNvSpPr/>
            <p:nvPr/>
          </p:nvSpPr>
          <p:spPr>
            <a:xfrm>
              <a:off x="7662840" y="2018386"/>
              <a:ext cx="350856" cy="359735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873723" y="1907635"/>
                    <a:pt x="1985737" y="2047488"/>
                    <a:pt x="1955104" y="2095900"/>
                  </a:cubicBezTo>
                  <a:cubicBezTo>
                    <a:pt x="1897166" y="2139232"/>
                    <a:pt x="1773393" y="2006999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Block Arc 10">
              <a:extLst>
                <a:ext uri="{FF2B5EF4-FFF2-40B4-BE49-F238E27FC236}">
                  <a16:creationId xmlns:a16="http://schemas.microsoft.com/office/drawing/2014/main" id="{1F963363-2BC1-EBBD-3121-BBBBAE5136DF}"/>
                </a:ext>
              </a:extLst>
            </p:cNvPr>
            <p:cNvSpPr/>
            <p:nvPr/>
          </p:nvSpPr>
          <p:spPr>
            <a:xfrm>
              <a:off x="8244408" y="3525290"/>
              <a:ext cx="431509" cy="292281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Freeform 55">
              <a:extLst>
                <a:ext uri="{FF2B5EF4-FFF2-40B4-BE49-F238E27FC236}">
                  <a16:creationId xmlns:a16="http://schemas.microsoft.com/office/drawing/2014/main" id="{889F66C5-70B3-C605-AE5B-9732D9B2C71A}"/>
                </a:ext>
              </a:extLst>
            </p:cNvPr>
            <p:cNvSpPr/>
            <p:nvPr/>
          </p:nvSpPr>
          <p:spPr>
            <a:xfrm>
              <a:off x="3655029" y="1926261"/>
              <a:ext cx="222004" cy="543985"/>
            </a:xfrm>
            <a:custGeom>
              <a:avLst/>
              <a:gdLst/>
              <a:ahLst/>
              <a:cxnLst/>
              <a:rect l="l" t="t" r="r" b="b"/>
              <a:pathLst>
                <a:path w="1060423" h="2598393">
                  <a:moveTo>
                    <a:pt x="511607" y="1989888"/>
                  </a:moveTo>
                  <a:cubicBezTo>
                    <a:pt x="421916" y="2038892"/>
                    <a:pt x="392123" y="2248491"/>
                    <a:pt x="577615" y="2379095"/>
                  </a:cubicBezTo>
                  <a:cubicBezTo>
                    <a:pt x="531205" y="2257454"/>
                    <a:pt x="562054" y="2197447"/>
                    <a:pt x="592034" y="2136572"/>
                  </a:cubicBezTo>
                  <a:cubicBezTo>
                    <a:pt x="592534" y="2167519"/>
                    <a:pt x="560915" y="2234057"/>
                    <a:pt x="638675" y="2272816"/>
                  </a:cubicBezTo>
                  <a:cubicBezTo>
                    <a:pt x="602283" y="2156226"/>
                    <a:pt x="756001" y="2119500"/>
                    <a:pt x="594605" y="1990756"/>
                  </a:cubicBezTo>
                  <a:cubicBezTo>
                    <a:pt x="828052" y="2024484"/>
                    <a:pt x="759407" y="2143283"/>
                    <a:pt x="814896" y="2262952"/>
                  </a:cubicBezTo>
                  <a:cubicBezTo>
                    <a:pt x="774295" y="2270013"/>
                    <a:pt x="715464" y="2161619"/>
                    <a:pt x="728685" y="2212952"/>
                  </a:cubicBezTo>
                  <a:cubicBezTo>
                    <a:pt x="798068" y="2415798"/>
                    <a:pt x="590532" y="2421590"/>
                    <a:pt x="656442" y="2598393"/>
                  </a:cubicBezTo>
                  <a:cubicBezTo>
                    <a:pt x="451592" y="2586815"/>
                    <a:pt x="511509" y="2396411"/>
                    <a:pt x="415171" y="2350110"/>
                  </a:cubicBezTo>
                  <a:cubicBezTo>
                    <a:pt x="389023" y="2345435"/>
                    <a:pt x="357666" y="2366802"/>
                    <a:pt x="415723" y="2461957"/>
                  </a:cubicBezTo>
                  <a:cubicBezTo>
                    <a:pt x="77590" y="2209980"/>
                    <a:pt x="314998" y="2004011"/>
                    <a:pt x="511607" y="1989888"/>
                  </a:cubicBezTo>
                  <a:close/>
                  <a:moveTo>
                    <a:pt x="344786" y="1884983"/>
                  </a:moveTo>
                  <a:lnTo>
                    <a:pt x="722598" y="1884983"/>
                  </a:lnTo>
                  <a:cubicBezTo>
                    <a:pt x="716460" y="1906965"/>
                    <a:pt x="711917" y="1928321"/>
                    <a:pt x="707988" y="1948728"/>
                  </a:cubicBezTo>
                  <a:lnTo>
                    <a:pt x="357819" y="1948059"/>
                  </a:lnTo>
                  <a:close/>
                  <a:moveTo>
                    <a:pt x="530212" y="651224"/>
                  </a:moveTo>
                  <a:cubicBezTo>
                    <a:pt x="585486" y="651224"/>
                    <a:pt x="630294" y="696033"/>
                    <a:pt x="630294" y="751307"/>
                  </a:cubicBezTo>
                  <a:cubicBezTo>
                    <a:pt x="630294" y="806581"/>
                    <a:pt x="585486" y="851389"/>
                    <a:pt x="530212" y="851389"/>
                  </a:cubicBezTo>
                  <a:cubicBezTo>
                    <a:pt x="474938" y="851389"/>
                    <a:pt x="430129" y="806581"/>
                    <a:pt x="430129" y="751307"/>
                  </a:cubicBezTo>
                  <a:cubicBezTo>
                    <a:pt x="430129" y="696033"/>
                    <a:pt x="474938" y="651224"/>
                    <a:pt x="530212" y="651224"/>
                  </a:cubicBezTo>
                  <a:close/>
                  <a:moveTo>
                    <a:pt x="530212" y="551141"/>
                  </a:moveTo>
                  <a:cubicBezTo>
                    <a:pt x="419664" y="551141"/>
                    <a:pt x="330046" y="640759"/>
                    <a:pt x="330046" y="751307"/>
                  </a:cubicBezTo>
                  <a:cubicBezTo>
                    <a:pt x="330046" y="861855"/>
                    <a:pt x="419664" y="951472"/>
                    <a:pt x="530212" y="951472"/>
                  </a:cubicBezTo>
                  <a:cubicBezTo>
                    <a:pt x="640760" y="951472"/>
                    <a:pt x="730377" y="861855"/>
                    <a:pt x="730377" y="751307"/>
                  </a:cubicBezTo>
                  <a:cubicBezTo>
                    <a:pt x="730377" y="640759"/>
                    <a:pt x="640760" y="551141"/>
                    <a:pt x="530212" y="551141"/>
                  </a:cubicBezTo>
                  <a:close/>
                  <a:moveTo>
                    <a:pt x="286245" y="353827"/>
                  </a:moveTo>
                  <a:cubicBezTo>
                    <a:pt x="438132" y="439406"/>
                    <a:pt x="623290" y="440561"/>
                    <a:pt x="776100" y="356932"/>
                  </a:cubicBezTo>
                  <a:cubicBezTo>
                    <a:pt x="941305" y="720175"/>
                    <a:pt x="898096" y="1115325"/>
                    <a:pt x="825241" y="1447764"/>
                  </a:cubicBezTo>
                  <a:lnTo>
                    <a:pt x="1060423" y="1673413"/>
                  </a:lnTo>
                  <a:lnTo>
                    <a:pt x="1021935" y="1978110"/>
                  </a:lnTo>
                  <a:lnTo>
                    <a:pt x="745125" y="1786699"/>
                  </a:lnTo>
                  <a:lnTo>
                    <a:pt x="734250" y="1834148"/>
                  </a:lnTo>
                  <a:lnTo>
                    <a:pt x="332991" y="1834148"/>
                  </a:lnTo>
                  <a:cubicBezTo>
                    <a:pt x="330005" y="1820736"/>
                    <a:pt x="326662" y="1807037"/>
                    <a:pt x="323192" y="1793020"/>
                  </a:cubicBezTo>
                  <a:lnTo>
                    <a:pt x="38489" y="1989888"/>
                  </a:lnTo>
                  <a:lnTo>
                    <a:pt x="0" y="1685191"/>
                  </a:lnTo>
                  <a:lnTo>
                    <a:pt x="237343" y="1457469"/>
                  </a:lnTo>
                  <a:lnTo>
                    <a:pt x="238009" y="1459571"/>
                  </a:lnTo>
                  <a:lnTo>
                    <a:pt x="242012" y="1446515"/>
                  </a:lnTo>
                  <a:cubicBezTo>
                    <a:pt x="171205" y="1115067"/>
                    <a:pt x="127758" y="714059"/>
                    <a:pt x="286245" y="353827"/>
                  </a:cubicBezTo>
                  <a:close/>
                  <a:moveTo>
                    <a:pt x="527942" y="0"/>
                  </a:moveTo>
                  <a:cubicBezTo>
                    <a:pt x="622760" y="95693"/>
                    <a:pt x="695048" y="196745"/>
                    <a:pt x="748164" y="301374"/>
                  </a:cubicBezTo>
                  <a:cubicBezTo>
                    <a:pt x="612692" y="376844"/>
                    <a:pt x="447588" y="375495"/>
                    <a:pt x="312997" y="298024"/>
                  </a:cubicBezTo>
                  <a:cubicBezTo>
                    <a:pt x="364591" y="193505"/>
                    <a:pt x="435080" y="93397"/>
                    <a:pt x="5279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Round Same Side Corner Rectangle 36">
              <a:extLst>
                <a:ext uri="{FF2B5EF4-FFF2-40B4-BE49-F238E27FC236}">
                  <a16:creationId xmlns:a16="http://schemas.microsoft.com/office/drawing/2014/main" id="{8ADCBB1E-1B83-27EF-4205-7D1C2197ED30}"/>
                </a:ext>
              </a:extLst>
            </p:cNvPr>
            <p:cNvSpPr/>
            <p:nvPr/>
          </p:nvSpPr>
          <p:spPr>
            <a:xfrm>
              <a:off x="7015679" y="2037450"/>
              <a:ext cx="406779" cy="321606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Oval 21">
              <a:extLst>
                <a:ext uri="{FF2B5EF4-FFF2-40B4-BE49-F238E27FC236}">
                  <a16:creationId xmlns:a16="http://schemas.microsoft.com/office/drawing/2014/main" id="{0C04C4D8-D959-87CD-89F4-CC2A5C537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0929" y="3502585"/>
              <a:ext cx="334893" cy="3376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5" name="Oval 32">
              <a:extLst>
                <a:ext uri="{FF2B5EF4-FFF2-40B4-BE49-F238E27FC236}">
                  <a16:creationId xmlns:a16="http://schemas.microsoft.com/office/drawing/2014/main" id="{855DF5BC-EC29-9416-2D49-48D21E666632}"/>
                </a:ext>
              </a:extLst>
            </p:cNvPr>
            <p:cNvSpPr/>
            <p:nvPr/>
          </p:nvSpPr>
          <p:spPr>
            <a:xfrm>
              <a:off x="7084921" y="3479620"/>
              <a:ext cx="318881" cy="383620"/>
            </a:xfrm>
            <a:custGeom>
              <a:avLst/>
              <a:gdLst/>
              <a:ahLst/>
              <a:cxnLst/>
              <a:rect l="l" t="t" r="r" b="b"/>
              <a:pathLst>
                <a:path w="2671236" h="3213546">
                  <a:moveTo>
                    <a:pt x="1336943" y="151152"/>
                  </a:moveTo>
                  <a:cubicBezTo>
                    <a:pt x="1223677" y="151152"/>
                    <a:pt x="1131857" y="242973"/>
                    <a:pt x="1131857" y="356239"/>
                  </a:cubicBezTo>
                  <a:cubicBezTo>
                    <a:pt x="1131857" y="469506"/>
                    <a:pt x="1223677" y="561326"/>
                    <a:pt x="1336943" y="561326"/>
                  </a:cubicBezTo>
                  <a:cubicBezTo>
                    <a:pt x="1450210" y="561326"/>
                    <a:pt x="1542030" y="469506"/>
                    <a:pt x="1542030" y="356239"/>
                  </a:cubicBezTo>
                  <a:cubicBezTo>
                    <a:pt x="1542030" y="242973"/>
                    <a:pt x="1450210" y="151152"/>
                    <a:pt x="1336943" y="151152"/>
                  </a:cubicBezTo>
                  <a:close/>
                  <a:moveTo>
                    <a:pt x="1336943" y="0"/>
                  </a:moveTo>
                  <a:cubicBezTo>
                    <a:pt x="1533689" y="0"/>
                    <a:pt x="1693182" y="159493"/>
                    <a:pt x="1693182" y="356239"/>
                  </a:cubicBezTo>
                  <a:cubicBezTo>
                    <a:pt x="1693182" y="499348"/>
                    <a:pt x="1608797" y="622748"/>
                    <a:pt x="1486649" y="678491"/>
                  </a:cubicBezTo>
                  <a:lnTo>
                    <a:pt x="1504985" y="861628"/>
                  </a:lnTo>
                  <a:lnTo>
                    <a:pt x="2050955" y="861628"/>
                  </a:lnTo>
                  <a:cubicBezTo>
                    <a:pt x="2073924" y="808095"/>
                    <a:pt x="2127168" y="770742"/>
                    <a:pt x="2189136" y="770742"/>
                  </a:cubicBezTo>
                  <a:cubicBezTo>
                    <a:pt x="2272476" y="770742"/>
                    <a:pt x="2340037" y="838303"/>
                    <a:pt x="2340037" y="921643"/>
                  </a:cubicBezTo>
                  <a:cubicBezTo>
                    <a:pt x="2340037" y="1004983"/>
                    <a:pt x="2272476" y="1072544"/>
                    <a:pt x="2189136" y="1072544"/>
                  </a:cubicBezTo>
                  <a:cubicBezTo>
                    <a:pt x="2127168" y="1072544"/>
                    <a:pt x="2073924" y="1035191"/>
                    <a:pt x="2050955" y="981658"/>
                  </a:cubicBezTo>
                  <a:lnTo>
                    <a:pt x="1517002" y="981658"/>
                  </a:lnTo>
                  <a:lnTo>
                    <a:pt x="1678124" y="2590970"/>
                  </a:lnTo>
                  <a:cubicBezTo>
                    <a:pt x="2063444" y="2451708"/>
                    <a:pt x="2360829" y="2287813"/>
                    <a:pt x="2381761" y="1860600"/>
                  </a:cubicBezTo>
                  <a:cubicBezTo>
                    <a:pt x="2329006" y="1862811"/>
                    <a:pt x="2276981" y="1871755"/>
                    <a:pt x="2228094" y="1886075"/>
                  </a:cubicBezTo>
                  <a:cubicBezTo>
                    <a:pt x="2324645" y="1771974"/>
                    <a:pt x="2415523" y="1665436"/>
                    <a:pt x="2449665" y="1504055"/>
                  </a:cubicBezTo>
                  <a:cubicBezTo>
                    <a:pt x="2485699" y="1663545"/>
                    <a:pt x="2574685" y="1764408"/>
                    <a:pt x="2671236" y="1886075"/>
                  </a:cubicBezTo>
                  <a:cubicBezTo>
                    <a:pt x="2622475" y="1872164"/>
                    <a:pt x="2568855" y="1862858"/>
                    <a:pt x="2513341" y="1860541"/>
                  </a:cubicBezTo>
                  <a:cubicBezTo>
                    <a:pt x="2486075" y="2436981"/>
                    <a:pt x="2151724" y="2992040"/>
                    <a:pt x="1522375" y="3040581"/>
                  </a:cubicBezTo>
                  <a:cubicBezTo>
                    <a:pt x="1427529" y="3119259"/>
                    <a:pt x="1392747" y="3155891"/>
                    <a:pt x="1336943" y="3213546"/>
                  </a:cubicBezTo>
                  <a:cubicBezTo>
                    <a:pt x="1284048" y="3153728"/>
                    <a:pt x="1252174" y="3120936"/>
                    <a:pt x="1157234" y="3046101"/>
                  </a:cubicBezTo>
                  <a:cubicBezTo>
                    <a:pt x="592479" y="2980043"/>
                    <a:pt x="187829" y="2438320"/>
                    <a:pt x="160409" y="1860193"/>
                  </a:cubicBezTo>
                  <a:cubicBezTo>
                    <a:pt x="105366" y="1862056"/>
                    <a:pt x="50978" y="1871143"/>
                    <a:pt x="0" y="1886075"/>
                  </a:cubicBezTo>
                  <a:cubicBezTo>
                    <a:pt x="96552" y="1771974"/>
                    <a:pt x="187429" y="1665436"/>
                    <a:pt x="221571" y="1504055"/>
                  </a:cubicBezTo>
                  <a:cubicBezTo>
                    <a:pt x="257605" y="1663545"/>
                    <a:pt x="346591" y="1764408"/>
                    <a:pt x="443143" y="1886075"/>
                  </a:cubicBezTo>
                  <a:cubicBezTo>
                    <a:pt x="396276" y="1872705"/>
                    <a:pt x="344922" y="1863589"/>
                    <a:pt x="291687" y="1860996"/>
                  </a:cubicBezTo>
                  <a:cubicBezTo>
                    <a:pt x="313360" y="2289054"/>
                    <a:pt x="617325" y="2454996"/>
                    <a:pt x="1001768" y="2593980"/>
                  </a:cubicBezTo>
                  <a:lnTo>
                    <a:pt x="1157883" y="981658"/>
                  </a:lnTo>
                  <a:lnTo>
                    <a:pt x="666108" y="981658"/>
                  </a:lnTo>
                  <a:cubicBezTo>
                    <a:pt x="643139" y="1035191"/>
                    <a:pt x="589896" y="1072543"/>
                    <a:pt x="527928" y="1072543"/>
                  </a:cubicBezTo>
                  <a:cubicBezTo>
                    <a:pt x="444588" y="1072543"/>
                    <a:pt x="377027" y="1004982"/>
                    <a:pt x="377027" y="921642"/>
                  </a:cubicBezTo>
                  <a:cubicBezTo>
                    <a:pt x="377027" y="838302"/>
                    <a:pt x="444588" y="770741"/>
                    <a:pt x="527928" y="770741"/>
                  </a:cubicBezTo>
                  <a:cubicBezTo>
                    <a:pt x="589896" y="770741"/>
                    <a:pt x="643141" y="808095"/>
                    <a:pt x="666110" y="861628"/>
                  </a:cubicBezTo>
                  <a:lnTo>
                    <a:pt x="1169505" y="861628"/>
                  </a:lnTo>
                  <a:lnTo>
                    <a:pt x="1187237" y="678491"/>
                  </a:lnTo>
                  <a:cubicBezTo>
                    <a:pt x="1065090" y="622748"/>
                    <a:pt x="980704" y="499348"/>
                    <a:pt x="980704" y="356239"/>
                  </a:cubicBezTo>
                  <a:cubicBezTo>
                    <a:pt x="980704" y="159493"/>
                    <a:pt x="1140198" y="0"/>
                    <a:pt x="133694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843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6894F-F633-FD68-E130-895962169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349E191-FCE4-17DB-381D-051EBBA4F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9459CCB-5EF4-CBB7-5AAD-7583E26029E5}"/>
              </a:ext>
            </a:extLst>
          </p:cNvPr>
          <p:cNvSpPr txBox="1"/>
          <p:nvPr/>
        </p:nvSpPr>
        <p:spPr>
          <a:xfrm>
            <a:off x="5951311" y="6345188"/>
            <a:ext cx="64216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GEOMATE 2026 | Bangkok, Thailand | 17–20 November 2026</a:t>
            </a: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4CAD4C7D-9FA1-ED9C-A865-1817A4531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5543" y="2200137"/>
            <a:ext cx="6088743" cy="1944915"/>
          </a:xfrm>
        </p:spPr>
        <p:txBody>
          <a:bodyPr>
            <a:noAutofit/>
          </a:bodyPr>
          <a:lstStyle/>
          <a:p>
            <a:pPr algn="l"/>
            <a:r>
              <a:rPr lang="en-US" sz="16100" b="1" i="0" dirty="0">
                <a:solidFill>
                  <a:srgbClr val="FFFFFF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Q&amp;A</a:t>
            </a:r>
            <a:endParaRPr lang="th-TH" sz="16100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8D45FEFE-770A-A233-41B5-A2F527D3525B}"/>
              </a:ext>
            </a:extLst>
          </p:cNvPr>
          <p:cNvSpPr txBox="1"/>
          <p:nvPr/>
        </p:nvSpPr>
        <p:spPr>
          <a:xfrm>
            <a:off x="4305647" y="3697419"/>
            <a:ext cx="3479418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0" dirty="0">
                <a:solidFill>
                  <a:schemeClr val="bg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Presenter: [Name]</a:t>
            </a:r>
            <a:br>
              <a:rPr lang="en-US" sz="2000" i="0" dirty="0">
                <a:solidFill>
                  <a:schemeClr val="bg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en-US" sz="2000" i="0" dirty="0">
                <a:solidFill>
                  <a:schemeClr val="bg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Email: [Email Address]</a:t>
            </a:r>
          </a:p>
        </p:txBody>
      </p:sp>
    </p:spTree>
    <p:extLst>
      <p:ext uri="{BB962C8B-B14F-4D97-AF65-F5344CB8AC3E}">
        <p14:creationId xmlns:p14="http://schemas.microsoft.com/office/powerpoint/2010/main" val="1219072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E8A5A-C5A9-3CB7-398C-AE075D50C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1E6283C-07EA-8761-5762-7A63FDADC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929167A-BA87-FBB6-DECF-C22C49910289}"/>
              </a:ext>
            </a:extLst>
          </p:cNvPr>
          <p:cNvSpPr txBox="1"/>
          <p:nvPr/>
        </p:nvSpPr>
        <p:spPr>
          <a:xfrm>
            <a:off x="5951311" y="6345188"/>
            <a:ext cx="64216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GEOMATE 2026 | Bangkok, Thailand | 17–20 November 2026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1CFDFC4C-F052-2A9C-5CE9-2498A01A35B6}"/>
              </a:ext>
            </a:extLst>
          </p:cNvPr>
          <p:cNvSpPr txBox="1">
            <a:spLocks/>
          </p:cNvSpPr>
          <p:nvPr/>
        </p:nvSpPr>
        <p:spPr>
          <a:xfrm>
            <a:off x="2064657" y="2334306"/>
            <a:ext cx="8062686" cy="1944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Thank you</a:t>
            </a:r>
            <a:endParaRPr lang="th-TH" sz="115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86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365D6EA-C13F-DCD7-0210-DA2D64652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ชื่อเรื่อง 1">
            <a:extLst>
              <a:ext uri="{FF2B5EF4-FFF2-40B4-BE49-F238E27FC236}">
                <a16:creationId xmlns:a16="http://schemas.microsoft.com/office/drawing/2014/main" id="{D36BE704-1FEA-5C2D-8CE5-B52FD9CA5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886" y="190499"/>
            <a:ext cx="7558314" cy="118237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  <a:endParaRPr lang="th-TH" sz="3200" b="1" dirty="0">
              <a:solidFill>
                <a:srgbClr val="002060"/>
              </a:solidFill>
              <a:latin typeface="Times New Roman" panose="02020603050405020304" pitchFamily="18" charset="0"/>
              <a:cs typeface="Prompt" panose="00000500000000000000" pitchFamily="2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368EE1C4-2653-3A28-385C-6C70A728D778}"/>
              </a:ext>
            </a:extLst>
          </p:cNvPr>
          <p:cNvSpPr txBox="1"/>
          <p:nvPr/>
        </p:nvSpPr>
        <p:spPr>
          <a:xfrm>
            <a:off x="1522186" y="1372878"/>
            <a:ext cx="5678714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Objectives </a:t>
            </a: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 </a:t>
            </a: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</a:t>
            </a: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Conclusions </a:t>
            </a:r>
          </a:p>
          <a:p>
            <a:pPr marL="457200" indent="-4572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2D88E48-0F9F-A8C4-AFE7-D53FE1182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8" r="4271"/>
          <a:stretch>
            <a:fillRect/>
          </a:stretch>
        </p:blipFill>
        <p:spPr>
          <a:xfrm>
            <a:off x="0" y="0"/>
            <a:ext cx="82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8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DB568-A3D8-00D2-B77F-0A9B742E0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A88B0F6-3312-CBB4-55FE-1921F0815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ชื่อเรื่อง 1">
            <a:extLst>
              <a:ext uri="{FF2B5EF4-FFF2-40B4-BE49-F238E27FC236}">
                <a16:creationId xmlns:a16="http://schemas.microsoft.com/office/drawing/2014/main" id="{63551696-0BD3-423C-1D46-5FC32B954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186" y="520700"/>
            <a:ext cx="9818914" cy="64897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/ Background</a:t>
            </a:r>
            <a:endParaRPr lang="th-TH" sz="3200" b="1" dirty="0">
              <a:solidFill>
                <a:srgbClr val="002060"/>
              </a:solidFill>
              <a:latin typeface="Times New Roman" panose="02020603050405020304" pitchFamily="18" charset="0"/>
              <a:cs typeface="Prompt" panose="000005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90CB52A-6A61-1DA5-2E4E-884870A3D554}"/>
              </a:ext>
            </a:extLst>
          </p:cNvPr>
          <p:cNvSpPr txBox="1"/>
          <p:nvPr/>
        </p:nvSpPr>
        <p:spPr>
          <a:xfrm>
            <a:off x="633186" y="1169678"/>
            <a:ext cx="10925628" cy="373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thaiDist">
              <a:lnSpc>
                <a:spcPct val="150000"/>
              </a:lnSpc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Briefly describe the background of the study, research problem, and importance of the topic.</a:t>
            </a:r>
          </a:p>
          <a:p>
            <a:pPr algn="thaiDist">
              <a:lnSpc>
                <a:spcPct val="150000"/>
              </a:lnSpc>
            </a:pP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Suggested points:</a:t>
            </a:r>
          </a:p>
          <a:p>
            <a:pPr algn="thaiDist">
              <a:lnSpc>
                <a:spcPct val="150000"/>
              </a:lnSpc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Current issue or research gap </a:t>
            </a:r>
          </a:p>
          <a:p>
            <a:pPr algn="thaiDist">
              <a:lnSpc>
                <a:spcPct val="150000"/>
              </a:lnSpc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Importance to </a:t>
            </a:r>
            <a:r>
              <a:rPr lang="en-US" sz="2000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geotechnique</a:t>
            </a: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construction materials, environment, water resources, or disaster management </a:t>
            </a:r>
          </a:p>
          <a:p>
            <a:pPr algn="thaiDist">
              <a:lnSpc>
                <a:spcPct val="150000"/>
              </a:lnSpc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Relevance to sustainable development and engineering practice </a:t>
            </a:r>
          </a:p>
          <a:p>
            <a:pPr algn="thaiDist">
              <a:lnSpc>
                <a:spcPct val="150000"/>
              </a:lnSpc>
            </a:pPr>
            <a:endParaRPr lang="en-US" sz="20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65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22952-8EB8-7861-8527-2358F58F5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C4D304C-C126-2B4E-C6C2-346D8A9E3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907B4D47-350E-6BED-1389-4B0EB7031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896" y="933698"/>
            <a:ext cx="8980714" cy="64445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Research Objectives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2371F14-1FB9-75EC-005E-13EE55E1128E}"/>
              </a:ext>
            </a:extLst>
          </p:cNvPr>
          <p:cNvSpPr txBox="1"/>
          <p:nvPr/>
        </p:nvSpPr>
        <p:spPr>
          <a:xfrm>
            <a:off x="912029" y="2787340"/>
            <a:ext cx="10505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Lorem ipsum dolor sit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amet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,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consectetur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adipiscing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elit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.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Quisque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ullamcorper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justo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magna, ac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congue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augue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lobortis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ut.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Nulla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rhoncus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urna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eu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est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bibendum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,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dignissim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9" name="กราฟิก 8">
            <a:extLst>
              <a:ext uri="{FF2B5EF4-FFF2-40B4-BE49-F238E27FC236}">
                <a16:creationId xmlns:a16="http://schemas.microsoft.com/office/drawing/2014/main" id="{842FB016-A62E-102A-B41B-6ECAD7A522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906" y="1963491"/>
            <a:ext cx="2717162" cy="644455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848D61B-A3E6-A716-EDAF-E81FA118283E}"/>
              </a:ext>
            </a:extLst>
          </p:cNvPr>
          <p:cNvSpPr txBox="1"/>
          <p:nvPr/>
        </p:nvSpPr>
        <p:spPr>
          <a:xfrm>
            <a:off x="903896" y="4819560"/>
            <a:ext cx="10513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Lorem ipsum dolor sit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amet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,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consectetur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adipiscing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elit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.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Quisque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ullamcorper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justo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magna, ac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congue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augue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lobortis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ut.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Nulla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rhoncus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urna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eu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est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bibendum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,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dignissim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09067CC-8FCF-F4F5-977F-44FBB3944ACE}"/>
              </a:ext>
            </a:extLst>
          </p:cNvPr>
          <p:cNvSpPr txBox="1"/>
          <p:nvPr/>
        </p:nvSpPr>
        <p:spPr>
          <a:xfrm>
            <a:off x="1622991" y="2089713"/>
            <a:ext cx="1506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Strategy 1</a:t>
            </a:r>
            <a:endParaRPr lang="th-TH" sz="2000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12" name="กราฟิก 11">
            <a:extLst>
              <a:ext uri="{FF2B5EF4-FFF2-40B4-BE49-F238E27FC236}">
                <a16:creationId xmlns:a16="http://schemas.microsoft.com/office/drawing/2014/main" id="{5317D7C6-0B30-2DD3-935D-D14A03FF71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5315" y="3935389"/>
            <a:ext cx="2717162" cy="644455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B6DB624C-2F9E-1392-2CFB-1D795EDF5FC5}"/>
              </a:ext>
            </a:extLst>
          </p:cNvPr>
          <p:cNvSpPr txBox="1"/>
          <p:nvPr/>
        </p:nvSpPr>
        <p:spPr>
          <a:xfrm>
            <a:off x="1550400" y="4061611"/>
            <a:ext cx="1506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chemeClr val="bg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Strategy 1</a:t>
            </a:r>
            <a:endParaRPr lang="th-TH" sz="2000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272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BFA35-5558-8CB9-86D5-DD47CDFE0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F56240D-114A-F392-1BDE-875788B2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7895BDF0-57AF-AAAD-B92E-4678BBDE5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896" y="933698"/>
            <a:ext cx="8980714" cy="64445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/ Study Area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7BCD8E1-037B-A450-9B59-85D0C90D3FBD}"/>
              </a:ext>
            </a:extLst>
          </p:cNvPr>
          <p:cNvSpPr txBox="1"/>
          <p:nvPr/>
        </p:nvSpPr>
        <p:spPr>
          <a:xfrm>
            <a:off x="903896" y="1534660"/>
            <a:ext cx="5744554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Materials / Study Area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materials, site, case study, or data used in the research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ตัวแทนรูปภาพ 25" descr="บุคคลในการประชุมอย่างไม่เป็นทางการ">
            <a:extLst>
              <a:ext uri="{FF2B5EF4-FFF2-40B4-BE49-F238E27FC236}">
                <a16:creationId xmlns:a16="http://schemas.microsoft.com/office/drawing/2014/main" id="{09D509AA-153C-310D-6498-4A6A3CD58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r="5057"/>
          <a:stretch>
            <a:fillRect/>
          </a:stretch>
        </p:blipFill>
        <p:spPr>
          <a:xfrm>
            <a:off x="7843811" y="1079161"/>
            <a:ext cx="3219522" cy="234983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4" name="รูปภาพ 13" descr="เงาของไซต์ก่อสร้าง">
            <a:extLst>
              <a:ext uri="{FF2B5EF4-FFF2-40B4-BE49-F238E27FC236}">
                <a16:creationId xmlns:a16="http://schemas.microsoft.com/office/drawing/2014/main" id="{6135A38F-0C1E-D387-783B-79609D891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09" y="3773327"/>
            <a:ext cx="3219523" cy="214582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D4956DF0-723E-5C43-0847-16A63F149580}"/>
              </a:ext>
            </a:extLst>
          </p:cNvPr>
          <p:cNvSpPr txBox="1"/>
          <p:nvPr/>
        </p:nvSpPr>
        <p:spPr>
          <a:xfrm>
            <a:off x="903896" y="3296785"/>
            <a:ext cx="5744554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Suggested content: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 of materials / samples / study site 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Main properties or characteristics 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Testing standards or data sources 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variables or research scope</a:t>
            </a:r>
          </a:p>
        </p:txBody>
      </p:sp>
    </p:spTree>
    <p:extLst>
      <p:ext uri="{BB962C8B-B14F-4D97-AF65-F5344CB8AC3E}">
        <p14:creationId xmlns:p14="http://schemas.microsoft.com/office/powerpoint/2010/main" val="100235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C2D70-4402-6E6B-AA7A-537FE15BC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7462E82-ED26-2986-5F5C-250967005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F289B90B-4DA8-BD2E-5B54-56ED0459F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896" y="933698"/>
            <a:ext cx="4379304" cy="64445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FCB3C3CA-0EE4-19A5-C533-46B8D9855C78}"/>
              </a:ext>
            </a:extLst>
          </p:cNvPr>
          <p:cNvSpPr txBox="1"/>
          <p:nvPr/>
        </p:nvSpPr>
        <p:spPr>
          <a:xfrm>
            <a:off x="903896" y="1578153"/>
            <a:ext cx="9488334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Briefly explain the research procedure.</a:t>
            </a:r>
          </a:p>
          <a:p>
            <a:pPr algn="thaiDist">
              <a:lnSpc>
                <a:spcPct val="150000"/>
              </a:lnSpc>
            </a:pP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Suggested content: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program / analytical framework 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Testing methods / numerical simulation / field investigation 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method 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Flowchart or research framework</a:t>
            </a:r>
          </a:p>
        </p:txBody>
      </p:sp>
    </p:spTree>
    <p:extLst>
      <p:ext uri="{BB962C8B-B14F-4D97-AF65-F5344CB8AC3E}">
        <p14:creationId xmlns:p14="http://schemas.microsoft.com/office/powerpoint/2010/main" val="289647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4A08B-9BDB-F21B-373E-4D1432C9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70EC8A0-181B-6579-0BA3-1BF9D0C54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개체 틀 8">
            <a:extLst>
              <a:ext uri="{FF2B5EF4-FFF2-40B4-BE49-F238E27FC236}">
                <a16:creationId xmlns:a16="http://schemas.microsoft.com/office/drawing/2014/main" id="{50C09304-5245-8E62-C7AB-0464C74E5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87" r="26687"/>
          <a:stretch>
            <a:fillRect/>
          </a:stretch>
        </p:blipFill>
        <p:spPr>
          <a:xfrm>
            <a:off x="770301" y="609600"/>
            <a:ext cx="4405714" cy="5313124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1FF4C655-BE07-3AEB-296C-3DFFF8A27228}"/>
              </a:ext>
            </a:extLst>
          </p:cNvPr>
          <p:cNvSpPr/>
          <p:nvPr/>
        </p:nvSpPr>
        <p:spPr>
          <a:xfrm>
            <a:off x="479397" y="1654629"/>
            <a:ext cx="581809" cy="34108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9CEF3912-81F3-6318-D298-414FEAF4CF4D}"/>
              </a:ext>
            </a:extLst>
          </p:cNvPr>
          <p:cNvSpPr>
            <a:spLocks noChangeAspect="1"/>
          </p:cNvSpPr>
          <p:nvPr/>
        </p:nvSpPr>
        <p:spPr>
          <a:xfrm>
            <a:off x="5514385" y="917998"/>
            <a:ext cx="730528" cy="73663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ชื่อเรื่อง 1">
            <a:extLst>
              <a:ext uri="{FF2B5EF4-FFF2-40B4-BE49-F238E27FC236}">
                <a16:creationId xmlns:a16="http://schemas.microsoft.com/office/drawing/2014/main" id="{2C5AD154-5C01-2BF2-B9EF-D03F2C389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8935" y="917998"/>
            <a:ext cx="4744167" cy="64445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I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3908D5D3-9D52-5331-B4A1-9837B1022431}"/>
              </a:ext>
            </a:extLst>
          </p:cNvPr>
          <p:cNvSpPr txBox="1"/>
          <p:nvPr/>
        </p:nvSpPr>
        <p:spPr>
          <a:xfrm>
            <a:off x="5514385" y="1848041"/>
            <a:ext cx="6198218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 the first key result of the study.</a:t>
            </a:r>
          </a:p>
          <a:p>
            <a:pPr algn="thaiDist">
              <a:lnSpc>
                <a:spcPct val="150000"/>
              </a:lnSpc>
            </a:pP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Suggested content: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Main graph, table, image, or comparison 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trend or finding 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Explanation of the observed behavior</a:t>
            </a:r>
          </a:p>
        </p:txBody>
      </p:sp>
    </p:spTree>
    <p:extLst>
      <p:ext uri="{BB962C8B-B14F-4D97-AF65-F5344CB8AC3E}">
        <p14:creationId xmlns:p14="http://schemas.microsoft.com/office/powerpoint/2010/main" val="41374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01DC3-A543-EA85-36AE-25F9D8404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12B33D7-EBBF-EC6C-A11B-49D38571F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개체 틀 8">
            <a:extLst>
              <a:ext uri="{FF2B5EF4-FFF2-40B4-BE49-F238E27FC236}">
                <a16:creationId xmlns:a16="http://schemas.microsoft.com/office/drawing/2014/main" id="{8D2AA990-2DB3-16D1-4484-A5D84BE27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87" r="26687"/>
          <a:stretch>
            <a:fillRect/>
          </a:stretch>
        </p:blipFill>
        <p:spPr>
          <a:xfrm>
            <a:off x="770301" y="609600"/>
            <a:ext cx="4405714" cy="5313124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71A47B6B-3511-1965-E781-047A02FB195A}"/>
              </a:ext>
            </a:extLst>
          </p:cNvPr>
          <p:cNvSpPr/>
          <p:nvPr/>
        </p:nvSpPr>
        <p:spPr>
          <a:xfrm>
            <a:off x="479397" y="1654629"/>
            <a:ext cx="581809" cy="34108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527E814E-64FA-B09A-2179-6D5CD33F3BC0}"/>
              </a:ext>
            </a:extLst>
          </p:cNvPr>
          <p:cNvSpPr>
            <a:spLocks noChangeAspect="1"/>
          </p:cNvSpPr>
          <p:nvPr/>
        </p:nvSpPr>
        <p:spPr>
          <a:xfrm>
            <a:off x="5514385" y="917998"/>
            <a:ext cx="730528" cy="73663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ชื่อเรื่อง 1">
            <a:extLst>
              <a:ext uri="{FF2B5EF4-FFF2-40B4-BE49-F238E27FC236}">
                <a16:creationId xmlns:a16="http://schemas.microsoft.com/office/drawing/2014/main" id="{5214CF59-4CC9-27E7-9D7D-505FE7231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8935" y="917998"/>
            <a:ext cx="4744167" cy="64445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 II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8FA4D4A9-ABB2-A489-D432-69786A90C481}"/>
              </a:ext>
            </a:extLst>
          </p:cNvPr>
          <p:cNvSpPr txBox="1"/>
          <p:nvPr/>
        </p:nvSpPr>
        <p:spPr>
          <a:xfrm>
            <a:off x="5514385" y="1848041"/>
            <a:ext cx="6198218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 the first key result of the study.</a:t>
            </a:r>
          </a:p>
          <a:p>
            <a:pPr algn="thaiDist">
              <a:lnSpc>
                <a:spcPct val="150000"/>
              </a:lnSpc>
            </a:pP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Suggested content: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Main graph, table, image, or comparison 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trend or finding 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Explanation of the observed behavior</a:t>
            </a:r>
          </a:p>
        </p:txBody>
      </p:sp>
    </p:spTree>
    <p:extLst>
      <p:ext uri="{BB962C8B-B14F-4D97-AF65-F5344CB8AC3E}">
        <p14:creationId xmlns:p14="http://schemas.microsoft.com/office/powerpoint/2010/main" val="292517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3F680-0FA7-E3E9-9E9E-4AF6C197F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F2794A2-CB6F-EF65-9928-A736F04EB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0FBFFAFB-1BD4-9E28-9D55-21974176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896" y="933698"/>
            <a:ext cx="4379304" cy="64445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3986C6E3-BC3C-68A6-B20F-50A848249873}"/>
              </a:ext>
            </a:extLst>
          </p:cNvPr>
          <p:cNvSpPr txBox="1"/>
          <p:nvPr/>
        </p:nvSpPr>
        <p:spPr>
          <a:xfrm>
            <a:off x="903896" y="1578153"/>
            <a:ext cx="9488334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major findings of this study are: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[Insert key conclusion 1]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[Insert key conclusion 2]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[Insert key conclusion 3] </a:t>
            </a:r>
          </a:p>
          <a:p>
            <a:pPr>
              <a:lnSpc>
                <a:spcPct val="150000"/>
              </a:lnSpc>
            </a:pPr>
            <a:r>
              <a:rPr lang="en-US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Practical Implication:</a:t>
            </a:r>
            <a:b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[Briefly state how the findings can be applied in engineering practice.]</a:t>
            </a:r>
          </a:p>
        </p:txBody>
      </p:sp>
    </p:spTree>
    <p:extLst>
      <p:ext uri="{BB962C8B-B14F-4D97-AF65-F5344CB8AC3E}">
        <p14:creationId xmlns:p14="http://schemas.microsoft.com/office/powerpoint/2010/main" val="416676877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415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Times New Roman</vt:lpstr>
      <vt:lpstr>Calibri Light</vt:lpstr>
      <vt:lpstr>Prompt</vt:lpstr>
      <vt:lpstr>ธีมของ Office</vt:lpstr>
      <vt:lpstr>Improving Manufacturing Efficiency with Robotics and Automation</vt:lpstr>
      <vt:lpstr>Presentation Outline</vt:lpstr>
      <vt:lpstr>Introduction / Background</vt:lpstr>
      <vt:lpstr>Research Objectives</vt:lpstr>
      <vt:lpstr>Materials / Study Area</vt:lpstr>
      <vt:lpstr>Methodology</vt:lpstr>
      <vt:lpstr>Results and Discussion I</vt:lpstr>
      <vt:lpstr>Results and Discussion II</vt:lpstr>
      <vt:lpstr>Conclusions</vt:lpstr>
      <vt:lpstr>Acknowledgements</vt:lpstr>
      <vt:lpstr>ICON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Manufacturing Efficiency with Robotics and Automation</dc:title>
  <dc:creator>isi sut</dc:creator>
  <cp:lastModifiedBy>Menglim  Hoy</cp:lastModifiedBy>
  <cp:revision>12</cp:revision>
  <dcterms:created xsi:type="dcterms:W3CDTF">2024-05-23T03:50:37Z</dcterms:created>
  <dcterms:modified xsi:type="dcterms:W3CDTF">2026-05-14T06:41:55Z</dcterms:modified>
</cp:coreProperties>
</file>